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4" r:id="rId4"/>
    <p:sldId id="265" r:id="rId5"/>
    <p:sldId id="266" r:id="rId6"/>
    <p:sldId id="267" r:id="rId7"/>
    <p:sldId id="268" r:id="rId8"/>
    <p:sldId id="269" r:id="rId9"/>
    <p:sldId id="270" r:id="rId10"/>
    <p:sldId id="271" r:id="rId11"/>
    <p:sldId id="272" r:id="rId12"/>
    <p:sldId id="273" r:id="rId13"/>
    <p:sldId id="274" r:id="rId14"/>
    <p:sldId id="275" r:id="rId15"/>
    <p:sldId id="258" r:id="rId16"/>
    <p:sldId id="259" r:id="rId17"/>
    <p:sldId id="260" r:id="rId18"/>
    <p:sldId id="261" r:id="rId19"/>
    <p:sldId id="262" r:id="rId20"/>
    <p:sldId id="26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3F3511-C343-4528-9F55-18D84B7851CA}" v="187" dt="2019-04-12T01:32:07.0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85" autoAdjust="0"/>
    <p:restoredTop sz="94660"/>
  </p:normalViewPr>
  <p:slideViewPr>
    <p:cSldViewPr snapToGrid="0">
      <p:cViewPr varScale="1">
        <p:scale>
          <a:sx n="114" d="100"/>
          <a:sy n="114" d="100"/>
        </p:scale>
        <p:origin x="45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Cividanes" userId="8502b6a17cde578e" providerId="LiveId" clId="{883F3511-C343-4528-9F55-18D84B7851CA}"/>
    <pc:docChg chg="undo custSel addSld delSld modSld">
      <pc:chgData name="Michael Cividanes" userId="8502b6a17cde578e" providerId="LiveId" clId="{883F3511-C343-4528-9F55-18D84B7851CA}" dt="2019-04-12T23:43:12.134" v="1952" actId="1076"/>
      <pc:docMkLst>
        <pc:docMk/>
      </pc:docMkLst>
      <pc:sldChg chg="addSp delSp modSp">
        <pc:chgData name="Michael Cividanes" userId="8502b6a17cde578e" providerId="LiveId" clId="{883F3511-C343-4528-9F55-18D84B7851CA}" dt="2019-04-11T05:32:16.720" v="99" actId="1076"/>
        <pc:sldMkLst>
          <pc:docMk/>
          <pc:sldMk cId="1060106316" sldId="256"/>
        </pc:sldMkLst>
        <pc:spChg chg="add del mod">
          <ac:chgData name="Michael Cividanes" userId="8502b6a17cde578e" providerId="LiveId" clId="{883F3511-C343-4528-9F55-18D84B7851CA}" dt="2019-04-11T05:27:39.114" v="6" actId="478"/>
          <ac:spMkLst>
            <pc:docMk/>
            <pc:sldMk cId="1060106316" sldId="256"/>
            <ac:spMk id="6" creationId="{8B071FB9-F0DA-4985-A74B-EFEC7A29C1F9}"/>
          </ac:spMkLst>
        </pc:spChg>
        <pc:spChg chg="add mod topLvl">
          <ac:chgData name="Michael Cividanes" userId="8502b6a17cde578e" providerId="LiveId" clId="{883F3511-C343-4528-9F55-18D84B7851CA}" dt="2019-04-11T05:30:28.804" v="76" actId="165"/>
          <ac:spMkLst>
            <pc:docMk/>
            <pc:sldMk cId="1060106316" sldId="256"/>
            <ac:spMk id="9" creationId="{3237B2D6-CE1C-45B3-802A-10A7D0FFBB41}"/>
          </ac:spMkLst>
        </pc:spChg>
        <pc:spChg chg="add mod topLvl">
          <ac:chgData name="Michael Cividanes" userId="8502b6a17cde578e" providerId="LiveId" clId="{883F3511-C343-4528-9F55-18D84B7851CA}" dt="2019-04-11T05:30:28.804" v="76" actId="165"/>
          <ac:spMkLst>
            <pc:docMk/>
            <pc:sldMk cId="1060106316" sldId="256"/>
            <ac:spMk id="19" creationId="{F92BE570-768B-4987-A141-BC8D9891D29C}"/>
          </ac:spMkLst>
        </pc:spChg>
        <pc:spChg chg="add mod topLvl">
          <ac:chgData name="Michael Cividanes" userId="8502b6a17cde578e" providerId="LiveId" clId="{883F3511-C343-4528-9F55-18D84B7851CA}" dt="2019-04-11T05:30:28.804" v="76" actId="165"/>
          <ac:spMkLst>
            <pc:docMk/>
            <pc:sldMk cId="1060106316" sldId="256"/>
            <ac:spMk id="20" creationId="{7471C832-9F7F-47CC-97EF-776A2C94CC24}"/>
          </ac:spMkLst>
        </pc:spChg>
        <pc:spChg chg="add mod topLvl">
          <ac:chgData name="Michael Cividanes" userId="8502b6a17cde578e" providerId="LiveId" clId="{883F3511-C343-4528-9F55-18D84B7851CA}" dt="2019-04-11T05:30:28.804" v="76" actId="165"/>
          <ac:spMkLst>
            <pc:docMk/>
            <pc:sldMk cId="1060106316" sldId="256"/>
            <ac:spMk id="21" creationId="{F2574FEC-4A4C-44BF-8874-DCD1BE48BFF6}"/>
          </ac:spMkLst>
        </pc:spChg>
        <pc:spChg chg="add mod topLvl">
          <ac:chgData name="Michael Cividanes" userId="8502b6a17cde578e" providerId="LiveId" clId="{883F3511-C343-4528-9F55-18D84B7851CA}" dt="2019-04-11T05:30:28.804" v="76" actId="165"/>
          <ac:spMkLst>
            <pc:docMk/>
            <pc:sldMk cId="1060106316" sldId="256"/>
            <ac:spMk id="22" creationId="{003253D7-3EE7-4278-9643-7A876931A8DF}"/>
          </ac:spMkLst>
        </pc:spChg>
        <pc:grpChg chg="add del mod">
          <ac:chgData name="Michael Cividanes" userId="8502b6a17cde578e" providerId="LiveId" clId="{883F3511-C343-4528-9F55-18D84B7851CA}" dt="2019-04-11T05:30:28.804" v="76" actId="165"/>
          <ac:grpSpMkLst>
            <pc:docMk/>
            <pc:sldMk cId="1060106316" sldId="256"/>
            <ac:grpSpMk id="11" creationId="{0741F164-0CC7-44EA-9DBD-DF6205DCB458}"/>
          </ac:grpSpMkLst>
        </pc:grpChg>
        <pc:picChg chg="mod">
          <ac:chgData name="Michael Cividanes" userId="8502b6a17cde578e" providerId="LiveId" clId="{883F3511-C343-4528-9F55-18D84B7851CA}" dt="2019-04-11T05:31:27.578" v="89" actId="1076"/>
          <ac:picMkLst>
            <pc:docMk/>
            <pc:sldMk cId="1060106316" sldId="256"/>
            <ac:picMk id="5" creationId="{09E41B35-2B8A-4084-B797-40F312DBD59A}"/>
          </ac:picMkLst>
        </pc:picChg>
        <pc:picChg chg="add mod modCrop">
          <ac:chgData name="Michael Cividanes" userId="8502b6a17cde578e" providerId="LiveId" clId="{883F3511-C343-4528-9F55-18D84B7851CA}" dt="2019-04-11T05:32:16.720" v="99" actId="1076"/>
          <ac:picMkLst>
            <pc:docMk/>
            <pc:sldMk cId="1060106316" sldId="256"/>
            <ac:picMk id="8" creationId="{16F17E72-009E-4172-AA63-093E4B8C2220}"/>
          </ac:picMkLst>
        </pc:picChg>
      </pc:sldChg>
      <pc:sldChg chg="addSp delSp modSp add setBg">
        <pc:chgData name="Michael Cividanes" userId="8502b6a17cde578e" providerId="LiveId" clId="{883F3511-C343-4528-9F55-18D84B7851CA}" dt="2019-04-12T01:06:28.316" v="1639"/>
        <pc:sldMkLst>
          <pc:docMk/>
          <pc:sldMk cId="2396448811" sldId="257"/>
        </pc:sldMkLst>
        <pc:spChg chg="add mod">
          <ac:chgData name="Michael Cividanes" userId="8502b6a17cde578e" providerId="LiveId" clId="{883F3511-C343-4528-9F55-18D84B7851CA}" dt="2019-04-11T05:32:39.009" v="100" actId="339"/>
          <ac:spMkLst>
            <pc:docMk/>
            <pc:sldMk cId="2396448811" sldId="257"/>
            <ac:spMk id="3" creationId="{BA069F43-5201-484F-924C-530FF4A2BF2A}"/>
          </ac:spMkLst>
        </pc:spChg>
        <pc:spChg chg="add">
          <ac:chgData name="Michael Cividanes" userId="8502b6a17cde578e" providerId="LiveId" clId="{883F3511-C343-4528-9F55-18D84B7851CA}" dt="2019-04-11T05:31:40.207" v="90"/>
          <ac:spMkLst>
            <pc:docMk/>
            <pc:sldMk cId="2396448811" sldId="257"/>
            <ac:spMk id="4" creationId="{25CDFB26-0067-44F4-AC45-A95927A3D21E}"/>
          </ac:spMkLst>
        </pc:spChg>
        <pc:spChg chg="add">
          <ac:chgData name="Michael Cividanes" userId="8502b6a17cde578e" providerId="LiveId" clId="{883F3511-C343-4528-9F55-18D84B7851CA}" dt="2019-04-11T05:31:40.207" v="90"/>
          <ac:spMkLst>
            <pc:docMk/>
            <pc:sldMk cId="2396448811" sldId="257"/>
            <ac:spMk id="5" creationId="{210546A5-0863-45DD-83D1-0F9A69947F3C}"/>
          </ac:spMkLst>
        </pc:spChg>
        <pc:spChg chg="add">
          <ac:chgData name="Michael Cividanes" userId="8502b6a17cde578e" providerId="LiveId" clId="{883F3511-C343-4528-9F55-18D84B7851CA}" dt="2019-04-11T05:31:40.207" v="90"/>
          <ac:spMkLst>
            <pc:docMk/>
            <pc:sldMk cId="2396448811" sldId="257"/>
            <ac:spMk id="6" creationId="{A817434B-7E07-4D08-B6DA-18E1E3397CC5}"/>
          </ac:spMkLst>
        </pc:spChg>
        <pc:spChg chg="add">
          <ac:chgData name="Michael Cividanes" userId="8502b6a17cde578e" providerId="LiveId" clId="{883F3511-C343-4528-9F55-18D84B7851CA}" dt="2019-04-11T05:31:40.207" v="90"/>
          <ac:spMkLst>
            <pc:docMk/>
            <pc:sldMk cId="2396448811" sldId="257"/>
            <ac:spMk id="7" creationId="{A7E5EA1D-E4FC-4EFB-98BD-3884B56CB585}"/>
          </ac:spMkLst>
        </pc:spChg>
        <pc:spChg chg="add mod">
          <ac:chgData name="Michael Cividanes" userId="8502b6a17cde578e" providerId="LiveId" clId="{883F3511-C343-4528-9F55-18D84B7851CA}" dt="2019-04-11T05:34:53.714" v="109" actId="339"/>
          <ac:spMkLst>
            <pc:docMk/>
            <pc:sldMk cId="2396448811" sldId="257"/>
            <ac:spMk id="8" creationId="{9EE6C9B8-8914-42B8-9FD1-42A03A659B3E}"/>
          </ac:spMkLst>
        </pc:spChg>
        <pc:spChg chg="add del mod">
          <ac:chgData name="Michael Cividanes" userId="8502b6a17cde578e" providerId="LiveId" clId="{883F3511-C343-4528-9F55-18D84B7851CA}" dt="2019-04-12T01:03:46.443" v="1619" actId="478"/>
          <ac:spMkLst>
            <pc:docMk/>
            <pc:sldMk cId="2396448811" sldId="257"/>
            <ac:spMk id="9" creationId="{C574C88F-75AB-40E4-B623-FA40B51786B5}"/>
          </ac:spMkLst>
        </pc:spChg>
        <pc:spChg chg="add mod">
          <ac:chgData name="Michael Cividanes" userId="8502b6a17cde578e" providerId="LiveId" clId="{883F3511-C343-4528-9F55-18D84B7851CA}" dt="2019-04-11T05:43:23.764" v="400" actId="1076"/>
          <ac:spMkLst>
            <pc:docMk/>
            <pc:sldMk cId="2396448811" sldId="257"/>
            <ac:spMk id="12" creationId="{D1566E8E-17A4-4F96-9D51-0DCBBBD24760}"/>
          </ac:spMkLst>
        </pc:spChg>
        <pc:spChg chg="add mod ord">
          <ac:chgData name="Michael Cividanes" userId="8502b6a17cde578e" providerId="LiveId" clId="{883F3511-C343-4528-9F55-18D84B7851CA}" dt="2019-04-11T05:47:16.687" v="467" actId="1076"/>
          <ac:spMkLst>
            <pc:docMk/>
            <pc:sldMk cId="2396448811" sldId="257"/>
            <ac:spMk id="13" creationId="{6A2960DE-15FF-45BF-B57E-DB91C4345F49}"/>
          </ac:spMkLst>
        </pc:spChg>
        <pc:spChg chg="add mod">
          <ac:chgData name="Michael Cividanes" userId="8502b6a17cde578e" providerId="LiveId" clId="{883F3511-C343-4528-9F55-18D84B7851CA}" dt="2019-04-11T05:43:58.461" v="417" actId="1076"/>
          <ac:spMkLst>
            <pc:docMk/>
            <pc:sldMk cId="2396448811" sldId="257"/>
            <ac:spMk id="14" creationId="{9BFDA3A5-D2D3-4795-BCF6-4E88A33F52BB}"/>
          </ac:spMkLst>
        </pc:spChg>
        <pc:spChg chg="add mod">
          <ac:chgData name="Michael Cividanes" userId="8502b6a17cde578e" providerId="LiveId" clId="{883F3511-C343-4528-9F55-18D84B7851CA}" dt="2019-04-11T05:44:43.157" v="441" actId="1076"/>
          <ac:spMkLst>
            <pc:docMk/>
            <pc:sldMk cId="2396448811" sldId="257"/>
            <ac:spMk id="15" creationId="{A44F449E-C1C1-4CF2-ACDD-1B94EF340E31}"/>
          </ac:spMkLst>
        </pc:spChg>
        <pc:spChg chg="add mod">
          <ac:chgData name="Michael Cividanes" userId="8502b6a17cde578e" providerId="LiveId" clId="{883F3511-C343-4528-9F55-18D84B7851CA}" dt="2019-04-11T05:44:35.768" v="440" actId="1076"/>
          <ac:spMkLst>
            <pc:docMk/>
            <pc:sldMk cId="2396448811" sldId="257"/>
            <ac:spMk id="16" creationId="{24295EB2-6DE7-4240-BB16-32B99C140CE4}"/>
          </ac:spMkLst>
        </pc:spChg>
        <pc:spChg chg="add mod">
          <ac:chgData name="Michael Cividanes" userId="8502b6a17cde578e" providerId="LiveId" clId="{883F3511-C343-4528-9F55-18D84B7851CA}" dt="2019-04-11T05:45:07.589" v="459" actId="14100"/>
          <ac:spMkLst>
            <pc:docMk/>
            <pc:sldMk cId="2396448811" sldId="257"/>
            <ac:spMk id="17" creationId="{4F7E4299-8AB2-4A7F-BC45-C6CA12499579}"/>
          </ac:spMkLst>
        </pc:spChg>
        <pc:spChg chg="add mod">
          <ac:chgData name="Michael Cividanes" userId="8502b6a17cde578e" providerId="LiveId" clId="{883F3511-C343-4528-9F55-18D84B7851CA}" dt="2019-04-11T05:47:09.695" v="464" actId="403"/>
          <ac:spMkLst>
            <pc:docMk/>
            <pc:sldMk cId="2396448811" sldId="257"/>
            <ac:spMk id="18" creationId="{6928E7DD-1A25-4C2F-8B76-600034ECCB59}"/>
          </ac:spMkLst>
        </pc:spChg>
        <pc:spChg chg="add mod">
          <ac:chgData name="Michael Cividanes" userId="8502b6a17cde578e" providerId="LiveId" clId="{883F3511-C343-4528-9F55-18D84B7851CA}" dt="2019-04-11T05:47:31.565" v="469" actId="20577"/>
          <ac:spMkLst>
            <pc:docMk/>
            <pc:sldMk cId="2396448811" sldId="257"/>
            <ac:spMk id="19" creationId="{3EFAFBF7-7C6B-47A3-AD85-09544281C631}"/>
          </ac:spMkLst>
        </pc:spChg>
        <pc:spChg chg="add mod">
          <ac:chgData name="Michael Cividanes" userId="8502b6a17cde578e" providerId="LiveId" clId="{883F3511-C343-4528-9F55-18D84B7851CA}" dt="2019-04-11T05:47:43.445" v="471" actId="1076"/>
          <ac:spMkLst>
            <pc:docMk/>
            <pc:sldMk cId="2396448811" sldId="257"/>
            <ac:spMk id="20" creationId="{AFF535F0-EDCB-4D37-9963-1A5FC000DAAB}"/>
          </ac:spMkLst>
        </pc:spChg>
        <pc:spChg chg="add mod">
          <ac:chgData name="Michael Cividanes" userId="8502b6a17cde578e" providerId="LiveId" clId="{883F3511-C343-4528-9F55-18D84B7851CA}" dt="2019-04-11T05:52:19.094" v="479" actId="313"/>
          <ac:spMkLst>
            <pc:docMk/>
            <pc:sldMk cId="2396448811" sldId="257"/>
            <ac:spMk id="21" creationId="{CCCF5AB8-0E65-40DB-855D-00201F009ADE}"/>
          </ac:spMkLst>
        </pc:spChg>
        <pc:spChg chg="add mod">
          <ac:chgData name="Michael Cividanes" userId="8502b6a17cde578e" providerId="LiveId" clId="{883F3511-C343-4528-9F55-18D84B7851CA}" dt="2019-04-11T05:55:12.856" v="505" actId="20577"/>
          <ac:spMkLst>
            <pc:docMk/>
            <pc:sldMk cId="2396448811" sldId="257"/>
            <ac:spMk id="22" creationId="{34EC0C7E-868C-4EBC-B42D-4C0A087B9240}"/>
          </ac:spMkLst>
        </pc:spChg>
        <pc:spChg chg="add mod">
          <ac:chgData name="Michael Cividanes" userId="8502b6a17cde578e" providerId="LiveId" clId="{883F3511-C343-4528-9F55-18D84B7851CA}" dt="2019-04-11T05:55:21.309" v="506" actId="1076"/>
          <ac:spMkLst>
            <pc:docMk/>
            <pc:sldMk cId="2396448811" sldId="257"/>
            <ac:spMk id="23" creationId="{27985BE6-A3C1-4C16-80EA-6AA402077B1D}"/>
          </ac:spMkLst>
        </pc:spChg>
        <pc:spChg chg="add mod">
          <ac:chgData name="Michael Cividanes" userId="8502b6a17cde578e" providerId="LiveId" clId="{883F3511-C343-4528-9F55-18D84B7851CA}" dt="2019-04-12T01:06:28.316" v="1639"/>
          <ac:spMkLst>
            <pc:docMk/>
            <pc:sldMk cId="2396448811" sldId="257"/>
            <ac:spMk id="24" creationId="{30550920-0069-4A69-A630-8B320B2347B0}"/>
          </ac:spMkLst>
        </pc:spChg>
        <pc:spChg chg="add">
          <ac:chgData name="Michael Cividanes" userId="8502b6a17cde578e" providerId="LiveId" clId="{883F3511-C343-4528-9F55-18D84B7851CA}" dt="2019-04-12T01:04:00.284" v="1626"/>
          <ac:spMkLst>
            <pc:docMk/>
            <pc:sldMk cId="2396448811" sldId="257"/>
            <ac:spMk id="25" creationId="{34067403-8E5D-400D-9F21-DEDF3A33F15F}"/>
          </ac:spMkLst>
        </pc:spChg>
        <pc:picChg chg="add">
          <ac:chgData name="Michael Cividanes" userId="8502b6a17cde578e" providerId="LiveId" clId="{883F3511-C343-4528-9F55-18D84B7851CA}" dt="2019-04-11T05:30:59.102" v="79"/>
          <ac:picMkLst>
            <pc:docMk/>
            <pc:sldMk cId="2396448811" sldId="257"/>
            <ac:picMk id="2" creationId="{ECD0714C-8F24-4C9E-9835-29F00093B121}"/>
          </ac:picMkLst>
        </pc:picChg>
        <pc:picChg chg="add mod">
          <ac:chgData name="Michael Cividanes" userId="8502b6a17cde578e" providerId="LiveId" clId="{883F3511-C343-4528-9F55-18D84B7851CA}" dt="2019-04-11T05:41:53.038" v="359" actId="1076"/>
          <ac:picMkLst>
            <pc:docMk/>
            <pc:sldMk cId="2396448811" sldId="257"/>
            <ac:picMk id="11" creationId="{F4C4E62A-1A20-4F9E-800E-DE9D4666F811}"/>
          </ac:picMkLst>
        </pc:picChg>
      </pc:sldChg>
      <pc:sldChg chg="addSp modSp add setBg">
        <pc:chgData name="Michael Cividanes" userId="8502b6a17cde578e" providerId="LiveId" clId="{883F3511-C343-4528-9F55-18D84B7851CA}" dt="2019-04-12T23:43:12.134" v="1952" actId="1076"/>
        <pc:sldMkLst>
          <pc:docMk/>
          <pc:sldMk cId="1011119976" sldId="258"/>
        </pc:sldMkLst>
        <pc:spChg chg="add">
          <ac:chgData name="Michael Cividanes" userId="8502b6a17cde578e" providerId="LiveId" clId="{883F3511-C343-4528-9F55-18D84B7851CA}" dt="2019-04-11T05:31:41.548" v="91"/>
          <ac:spMkLst>
            <pc:docMk/>
            <pc:sldMk cId="1011119976" sldId="258"/>
            <ac:spMk id="3" creationId="{CFEDCACC-95F4-4671-B4FF-FB249B8FC49C}"/>
          </ac:spMkLst>
        </pc:spChg>
        <pc:spChg chg="add mod">
          <ac:chgData name="Michael Cividanes" userId="8502b6a17cde578e" providerId="LiveId" clId="{883F3511-C343-4528-9F55-18D84B7851CA}" dt="2019-04-11T05:32:52.076" v="101" actId="339"/>
          <ac:spMkLst>
            <pc:docMk/>
            <pc:sldMk cId="1011119976" sldId="258"/>
            <ac:spMk id="4" creationId="{094701F5-3FDB-4899-82BB-30A034C992FD}"/>
          </ac:spMkLst>
        </pc:spChg>
        <pc:spChg chg="add">
          <ac:chgData name="Michael Cividanes" userId="8502b6a17cde578e" providerId="LiveId" clId="{883F3511-C343-4528-9F55-18D84B7851CA}" dt="2019-04-11T05:31:41.548" v="91"/>
          <ac:spMkLst>
            <pc:docMk/>
            <pc:sldMk cId="1011119976" sldId="258"/>
            <ac:spMk id="5" creationId="{D8FB3833-1821-42D4-BBD4-EB9DC7F91F59}"/>
          </ac:spMkLst>
        </pc:spChg>
        <pc:spChg chg="add">
          <ac:chgData name="Michael Cividanes" userId="8502b6a17cde578e" providerId="LiveId" clId="{883F3511-C343-4528-9F55-18D84B7851CA}" dt="2019-04-11T05:31:41.548" v="91"/>
          <ac:spMkLst>
            <pc:docMk/>
            <pc:sldMk cId="1011119976" sldId="258"/>
            <ac:spMk id="6" creationId="{14B53875-FC27-42DB-8339-5629B41738C2}"/>
          </ac:spMkLst>
        </pc:spChg>
        <pc:spChg chg="add">
          <ac:chgData name="Michael Cividanes" userId="8502b6a17cde578e" providerId="LiveId" clId="{883F3511-C343-4528-9F55-18D84B7851CA}" dt="2019-04-11T05:31:41.548" v="91"/>
          <ac:spMkLst>
            <pc:docMk/>
            <pc:sldMk cId="1011119976" sldId="258"/>
            <ac:spMk id="7" creationId="{F7639618-9F95-4A55-8046-C5C6EC196E18}"/>
          </ac:spMkLst>
        </pc:spChg>
        <pc:spChg chg="add mod">
          <ac:chgData name="Michael Cividanes" userId="8502b6a17cde578e" providerId="LiveId" clId="{883F3511-C343-4528-9F55-18D84B7851CA}" dt="2019-04-12T23:43:01.789" v="1951" actId="1076"/>
          <ac:spMkLst>
            <pc:docMk/>
            <pc:sldMk cId="1011119976" sldId="258"/>
            <ac:spMk id="8" creationId="{C5B05788-F252-424E-97F9-02108E0D7E08}"/>
          </ac:spMkLst>
        </pc:spChg>
        <pc:spChg chg="add">
          <ac:chgData name="Michael Cividanes" userId="8502b6a17cde578e" providerId="LiveId" clId="{883F3511-C343-4528-9F55-18D84B7851CA}" dt="2019-04-12T01:07:06.704" v="1646"/>
          <ac:spMkLst>
            <pc:docMk/>
            <pc:sldMk cId="1011119976" sldId="258"/>
            <ac:spMk id="9" creationId="{9376EEB1-982F-44D9-9C22-96F00846572C}"/>
          </ac:spMkLst>
        </pc:spChg>
        <pc:spChg chg="add mod">
          <ac:chgData name="Michael Cividanes" userId="8502b6a17cde578e" providerId="LiveId" clId="{883F3511-C343-4528-9F55-18D84B7851CA}" dt="2019-04-12T01:09:52.128" v="1851" actId="6549"/>
          <ac:spMkLst>
            <pc:docMk/>
            <pc:sldMk cId="1011119976" sldId="258"/>
            <ac:spMk id="10" creationId="{E9BB66F1-2158-4C95-A649-B49DFC3EE3DF}"/>
          </ac:spMkLst>
        </pc:spChg>
        <pc:spChg chg="add mod">
          <ac:chgData name="Michael Cividanes" userId="8502b6a17cde578e" providerId="LiveId" clId="{883F3511-C343-4528-9F55-18D84B7851CA}" dt="2019-04-12T01:31:55.104" v="1944" actId="1076"/>
          <ac:spMkLst>
            <pc:docMk/>
            <pc:sldMk cId="1011119976" sldId="258"/>
            <ac:spMk id="11" creationId="{A8CF0F0E-27C1-4088-A38A-E4D9CF9181EE}"/>
          </ac:spMkLst>
        </pc:spChg>
        <pc:spChg chg="add mod">
          <ac:chgData name="Michael Cividanes" userId="8502b6a17cde578e" providerId="LiveId" clId="{883F3511-C343-4528-9F55-18D84B7851CA}" dt="2019-04-12T01:30:37" v="1862" actId="1076"/>
          <ac:spMkLst>
            <pc:docMk/>
            <pc:sldMk cId="1011119976" sldId="258"/>
            <ac:spMk id="14" creationId="{7D66030A-1B39-4DAE-9AF9-FDD820361E59}"/>
          </ac:spMkLst>
        </pc:spChg>
        <pc:spChg chg="add mod">
          <ac:chgData name="Michael Cividanes" userId="8502b6a17cde578e" providerId="LiveId" clId="{883F3511-C343-4528-9F55-18D84B7851CA}" dt="2019-04-12T01:31:16.981" v="1935" actId="6549"/>
          <ac:spMkLst>
            <pc:docMk/>
            <pc:sldMk cId="1011119976" sldId="258"/>
            <ac:spMk id="15" creationId="{1AF14462-E7D5-4445-BE80-F347D0E3781D}"/>
          </ac:spMkLst>
        </pc:spChg>
        <pc:spChg chg="add mod">
          <ac:chgData name="Michael Cividanes" userId="8502b6a17cde578e" providerId="LiveId" clId="{883F3511-C343-4528-9F55-18D84B7851CA}" dt="2019-04-12T01:31:34.792" v="1938" actId="20577"/>
          <ac:spMkLst>
            <pc:docMk/>
            <pc:sldMk cId="1011119976" sldId="258"/>
            <ac:spMk id="16" creationId="{63F41FA8-C7D6-453D-BEE4-6540E6EEF705}"/>
          </ac:spMkLst>
        </pc:spChg>
        <pc:spChg chg="add mod">
          <ac:chgData name="Michael Cividanes" userId="8502b6a17cde578e" providerId="LiveId" clId="{883F3511-C343-4528-9F55-18D84B7851CA}" dt="2019-04-12T01:31:31.773" v="1937" actId="1076"/>
          <ac:spMkLst>
            <pc:docMk/>
            <pc:sldMk cId="1011119976" sldId="258"/>
            <ac:spMk id="17" creationId="{25AEA325-4D82-41AD-9407-19267EA57BA9}"/>
          </ac:spMkLst>
        </pc:spChg>
        <pc:spChg chg="add mod">
          <ac:chgData name="Michael Cividanes" userId="8502b6a17cde578e" providerId="LiveId" clId="{883F3511-C343-4528-9F55-18D84B7851CA}" dt="2019-04-12T23:43:12.134" v="1952" actId="1076"/>
          <ac:spMkLst>
            <pc:docMk/>
            <pc:sldMk cId="1011119976" sldId="258"/>
            <ac:spMk id="18" creationId="{965ADA78-AC3D-41BE-98C6-9CACD0F1DE64}"/>
          </ac:spMkLst>
        </pc:spChg>
        <pc:spChg chg="add mod">
          <ac:chgData name="Michael Cividanes" userId="8502b6a17cde578e" providerId="LiveId" clId="{883F3511-C343-4528-9F55-18D84B7851CA}" dt="2019-04-12T23:43:12.134" v="1952" actId="1076"/>
          <ac:spMkLst>
            <pc:docMk/>
            <pc:sldMk cId="1011119976" sldId="258"/>
            <ac:spMk id="19" creationId="{260994B4-F9E7-4010-8A7B-1B32D7061723}"/>
          </ac:spMkLst>
        </pc:spChg>
        <pc:spChg chg="add mod">
          <ac:chgData name="Michael Cividanes" userId="8502b6a17cde578e" providerId="LiveId" clId="{883F3511-C343-4528-9F55-18D84B7851CA}" dt="2019-04-12T23:43:12.134" v="1952" actId="1076"/>
          <ac:spMkLst>
            <pc:docMk/>
            <pc:sldMk cId="1011119976" sldId="258"/>
            <ac:spMk id="20" creationId="{8EF0BC38-2194-45F0-A915-AA7A05B08750}"/>
          </ac:spMkLst>
        </pc:spChg>
        <pc:spChg chg="add mod">
          <ac:chgData name="Michael Cividanes" userId="8502b6a17cde578e" providerId="LiveId" clId="{883F3511-C343-4528-9F55-18D84B7851CA}" dt="2019-04-12T23:43:12.134" v="1952" actId="1076"/>
          <ac:spMkLst>
            <pc:docMk/>
            <pc:sldMk cId="1011119976" sldId="258"/>
            <ac:spMk id="21" creationId="{3A5C217F-8DFA-464B-A1BD-BDA66C56B3E4}"/>
          </ac:spMkLst>
        </pc:spChg>
        <pc:spChg chg="add mod">
          <ac:chgData name="Michael Cividanes" userId="8502b6a17cde578e" providerId="LiveId" clId="{883F3511-C343-4528-9F55-18D84B7851CA}" dt="2019-04-12T23:43:12.134" v="1952" actId="1076"/>
          <ac:spMkLst>
            <pc:docMk/>
            <pc:sldMk cId="1011119976" sldId="258"/>
            <ac:spMk id="22" creationId="{D9BE51A9-CD9A-4014-8E47-5CC957712D0B}"/>
          </ac:spMkLst>
        </pc:spChg>
        <pc:spChg chg="add mod">
          <ac:chgData name="Michael Cividanes" userId="8502b6a17cde578e" providerId="LiveId" clId="{883F3511-C343-4528-9F55-18D84B7851CA}" dt="2019-04-12T23:43:12.134" v="1952" actId="1076"/>
          <ac:spMkLst>
            <pc:docMk/>
            <pc:sldMk cId="1011119976" sldId="258"/>
            <ac:spMk id="23" creationId="{F75821A6-7266-4743-A4DC-EF3E3AD72474}"/>
          </ac:spMkLst>
        </pc:spChg>
        <pc:picChg chg="add mod">
          <ac:chgData name="Michael Cividanes" userId="8502b6a17cde578e" providerId="LiveId" clId="{883F3511-C343-4528-9F55-18D84B7851CA}" dt="2019-04-12T01:29:49.928" v="1856" actId="14100"/>
          <ac:picMkLst>
            <pc:docMk/>
            <pc:sldMk cId="1011119976" sldId="258"/>
            <ac:picMk id="13" creationId="{13BBB398-C159-4CE2-8962-B1E889AD57A3}"/>
          </ac:picMkLst>
        </pc:picChg>
      </pc:sldChg>
      <pc:sldChg chg="addSp modSp add setBg">
        <pc:chgData name="Michael Cividanes" userId="8502b6a17cde578e" providerId="LiveId" clId="{883F3511-C343-4528-9F55-18D84B7851CA}" dt="2019-04-11T05:32:57.616" v="102" actId="339"/>
        <pc:sldMkLst>
          <pc:docMk/>
          <pc:sldMk cId="3091024803" sldId="259"/>
        </pc:sldMkLst>
        <pc:spChg chg="add">
          <ac:chgData name="Michael Cividanes" userId="8502b6a17cde578e" providerId="LiveId" clId="{883F3511-C343-4528-9F55-18D84B7851CA}" dt="2019-04-11T05:31:42.160" v="92"/>
          <ac:spMkLst>
            <pc:docMk/>
            <pc:sldMk cId="3091024803" sldId="259"/>
            <ac:spMk id="3" creationId="{58CD10CA-8A49-47EC-9A76-93064BD10337}"/>
          </ac:spMkLst>
        </pc:spChg>
        <pc:spChg chg="add">
          <ac:chgData name="Michael Cividanes" userId="8502b6a17cde578e" providerId="LiveId" clId="{883F3511-C343-4528-9F55-18D84B7851CA}" dt="2019-04-11T05:31:42.160" v="92"/>
          <ac:spMkLst>
            <pc:docMk/>
            <pc:sldMk cId="3091024803" sldId="259"/>
            <ac:spMk id="4" creationId="{1A3EDB7C-B79E-423E-A23A-A0CC2EB3EEC7}"/>
          </ac:spMkLst>
        </pc:spChg>
        <pc:spChg chg="add mod">
          <ac:chgData name="Michael Cividanes" userId="8502b6a17cde578e" providerId="LiveId" clId="{883F3511-C343-4528-9F55-18D84B7851CA}" dt="2019-04-11T05:32:57.616" v="102" actId="339"/>
          <ac:spMkLst>
            <pc:docMk/>
            <pc:sldMk cId="3091024803" sldId="259"/>
            <ac:spMk id="5" creationId="{E4293D69-DE21-4E9D-BC01-60D20D3A1BFD}"/>
          </ac:spMkLst>
        </pc:spChg>
        <pc:spChg chg="add">
          <ac:chgData name="Michael Cividanes" userId="8502b6a17cde578e" providerId="LiveId" clId="{883F3511-C343-4528-9F55-18D84B7851CA}" dt="2019-04-11T05:31:42.160" v="92"/>
          <ac:spMkLst>
            <pc:docMk/>
            <pc:sldMk cId="3091024803" sldId="259"/>
            <ac:spMk id="6" creationId="{C433D11C-E14A-4492-9EF8-AFB578868325}"/>
          </ac:spMkLst>
        </pc:spChg>
        <pc:spChg chg="add">
          <ac:chgData name="Michael Cividanes" userId="8502b6a17cde578e" providerId="LiveId" clId="{883F3511-C343-4528-9F55-18D84B7851CA}" dt="2019-04-11T05:31:42.160" v="92"/>
          <ac:spMkLst>
            <pc:docMk/>
            <pc:sldMk cId="3091024803" sldId="259"/>
            <ac:spMk id="7" creationId="{4E7A5C74-0CF4-4993-852E-DA1F817ED815}"/>
          </ac:spMkLst>
        </pc:spChg>
      </pc:sldChg>
      <pc:sldChg chg="addSp modSp add setBg">
        <pc:chgData name="Michael Cividanes" userId="8502b6a17cde578e" providerId="LiveId" clId="{883F3511-C343-4528-9F55-18D84B7851CA}" dt="2019-04-11T05:33:02.517" v="103" actId="339"/>
        <pc:sldMkLst>
          <pc:docMk/>
          <pc:sldMk cId="2300092888" sldId="260"/>
        </pc:sldMkLst>
        <pc:spChg chg="add">
          <ac:chgData name="Michael Cividanes" userId="8502b6a17cde578e" providerId="LiveId" clId="{883F3511-C343-4528-9F55-18D84B7851CA}" dt="2019-04-11T05:31:43.665" v="93"/>
          <ac:spMkLst>
            <pc:docMk/>
            <pc:sldMk cId="2300092888" sldId="260"/>
            <ac:spMk id="3" creationId="{0CE04CBD-49ED-4D58-A63B-9547A57BAC4A}"/>
          </ac:spMkLst>
        </pc:spChg>
        <pc:spChg chg="add">
          <ac:chgData name="Michael Cividanes" userId="8502b6a17cde578e" providerId="LiveId" clId="{883F3511-C343-4528-9F55-18D84B7851CA}" dt="2019-04-11T05:31:43.665" v="93"/>
          <ac:spMkLst>
            <pc:docMk/>
            <pc:sldMk cId="2300092888" sldId="260"/>
            <ac:spMk id="4" creationId="{222935FA-9A61-432F-99F2-2FA60FA0D5BA}"/>
          </ac:spMkLst>
        </pc:spChg>
        <pc:spChg chg="add">
          <ac:chgData name="Michael Cividanes" userId="8502b6a17cde578e" providerId="LiveId" clId="{883F3511-C343-4528-9F55-18D84B7851CA}" dt="2019-04-11T05:31:43.665" v="93"/>
          <ac:spMkLst>
            <pc:docMk/>
            <pc:sldMk cId="2300092888" sldId="260"/>
            <ac:spMk id="5" creationId="{814C95F1-0E7B-444C-AD4A-0CE13F3C0999}"/>
          </ac:spMkLst>
        </pc:spChg>
        <pc:spChg chg="add mod">
          <ac:chgData name="Michael Cividanes" userId="8502b6a17cde578e" providerId="LiveId" clId="{883F3511-C343-4528-9F55-18D84B7851CA}" dt="2019-04-11T05:33:02.517" v="103" actId="339"/>
          <ac:spMkLst>
            <pc:docMk/>
            <pc:sldMk cId="2300092888" sldId="260"/>
            <ac:spMk id="6" creationId="{F83A2A90-3FC7-4207-BE10-C5215A3A40D3}"/>
          </ac:spMkLst>
        </pc:spChg>
        <pc:spChg chg="add">
          <ac:chgData name="Michael Cividanes" userId="8502b6a17cde578e" providerId="LiveId" clId="{883F3511-C343-4528-9F55-18D84B7851CA}" dt="2019-04-11T05:31:43.665" v="93"/>
          <ac:spMkLst>
            <pc:docMk/>
            <pc:sldMk cId="2300092888" sldId="260"/>
            <ac:spMk id="7" creationId="{02311FDB-6C0D-4EDD-9A73-46EABA587EDA}"/>
          </ac:spMkLst>
        </pc:spChg>
      </pc:sldChg>
      <pc:sldChg chg="addSp modSp add setBg">
        <pc:chgData name="Michael Cividanes" userId="8502b6a17cde578e" providerId="LiveId" clId="{883F3511-C343-4528-9F55-18D84B7851CA}" dt="2019-04-11T05:33:10.392" v="104" actId="339"/>
        <pc:sldMkLst>
          <pc:docMk/>
          <pc:sldMk cId="2546277995" sldId="261"/>
        </pc:sldMkLst>
        <pc:spChg chg="add">
          <ac:chgData name="Michael Cividanes" userId="8502b6a17cde578e" providerId="LiveId" clId="{883F3511-C343-4528-9F55-18D84B7851CA}" dt="2019-04-11T05:31:47.165" v="94"/>
          <ac:spMkLst>
            <pc:docMk/>
            <pc:sldMk cId="2546277995" sldId="261"/>
            <ac:spMk id="3" creationId="{82932674-FA23-4BF3-A6CB-919257897851}"/>
          </ac:spMkLst>
        </pc:spChg>
        <pc:spChg chg="add">
          <ac:chgData name="Michael Cividanes" userId="8502b6a17cde578e" providerId="LiveId" clId="{883F3511-C343-4528-9F55-18D84B7851CA}" dt="2019-04-11T05:31:47.165" v="94"/>
          <ac:spMkLst>
            <pc:docMk/>
            <pc:sldMk cId="2546277995" sldId="261"/>
            <ac:spMk id="4" creationId="{C9C597A7-205B-4A1B-BE01-1A9FB0E25154}"/>
          </ac:spMkLst>
        </pc:spChg>
        <pc:spChg chg="add">
          <ac:chgData name="Michael Cividanes" userId="8502b6a17cde578e" providerId="LiveId" clId="{883F3511-C343-4528-9F55-18D84B7851CA}" dt="2019-04-11T05:31:47.165" v="94"/>
          <ac:spMkLst>
            <pc:docMk/>
            <pc:sldMk cId="2546277995" sldId="261"/>
            <ac:spMk id="5" creationId="{5F90FF32-17B1-43A0-82F7-8F115B20D793}"/>
          </ac:spMkLst>
        </pc:spChg>
        <pc:spChg chg="add">
          <ac:chgData name="Michael Cividanes" userId="8502b6a17cde578e" providerId="LiveId" clId="{883F3511-C343-4528-9F55-18D84B7851CA}" dt="2019-04-11T05:31:47.165" v="94"/>
          <ac:spMkLst>
            <pc:docMk/>
            <pc:sldMk cId="2546277995" sldId="261"/>
            <ac:spMk id="6" creationId="{2E829D60-56CF-440D-A6A2-AA52BE37CDED}"/>
          </ac:spMkLst>
        </pc:spChg>
        <pc:spChg chg="add mod">
          <ac:chgData name="Michael Cividanes" userId="8502b6a17cde578e" providerId="LiveId" clId="{883F3511-C343-4528-9F55-18D84B7851CA}" dt="2019-04-11T05:33:10.392" v="104" actId="339"/>
          <ac:spMkLst>
            <pc:docMk/>
            <pc:sldMk cId="2546277995" sldId="261"/>
            <ac:spMk id="7" creationId="{419513BE-AF0C-4876-AE29-1F9DD15D48DB}"/>
          </ac:spMkLst>
        </pc:spChg>
      </pc:sldChg>
      <pc:sldChg chg="add setBg">
        <pc:chgData name="Michael Cividanes" userId="8502b6a17cde578e" providerId="LiveId" clId="{883F3511-C343-4528-9F55-18D84B7851CA}" dt="2019-04-11T05:31:15.181" v="87"/>
        <pc:sldMkLst>
          <pc:docMk/>
          <pc:sldMk cId="895739668" sldId="262"/>
        </pc:sldMkLst>
      </pc:sldChg>
      <pc:sldChg chg="add setBg">
        <pc:chgData name="Michael Cividanes" userId="8502b6a17cde578e" providerId="LiveId" clId="{883F3511-C343-4528-9F55-18D84B7851CA}" dt="2019-04-11T05:31:15.181" v="87"/>
        <pc:sldMkLst>
          <pc:docMk/>
          <pc:sldMk cId="2681632375" sldId="263"/>
        </pc:sldMkLst>
      </pc:sldChg>
      <pc:sldChg chg="modSp add del setBg">
        <pc:chgData name="Michael Cividanes" userId="8502b6a17cde578e" providerId="LiveId" clId="{883F3511-C343-4528-9F55-18D84B7851CA}" dt="2019-04-11T05:55:25.169" v="507" actId="2696"/>
        <pc:sldMkLst>
          <pc:docMk/>
          <pc:sldMk cId="1290929846" sldId="264"/>
        </pc:sldMkLst>
        <pc:spChg chg="mod">
          <ac:chgData name="Michael Cividanes" userId="8502b6a17cde578e" providerId="LiveId" clId="{883F3511-C343-4528-9F55-18D84B7851CA}" dt="2019-04-11T05:54:12.220" v="489"/>
          <ac:spMkLst>
            <pc:docMk/>
            <pc:sldMk cId="1290929846" sldId="264"/>
            <ac:spMk id="12" creationId="{D1566E8E-17A4-4F96-9D51-0DCBBBD24760}"/>
          </ac:spMkLst>
        </pc:spChg>
      </pc:sldChg>
      <pc:sldChg chg="addSp delSp modSp add setBg">
        <pc:chgData name="Michael Cividanes" userId="8502b6a17cde578e" providerId="LiveId" clId="{883F3511-C343-4528-9F55-18D84B7851CA}" dt="2019-04-12T01:06:23.150" v="1638"/>
        <pc:sldMkLst>
          <pc:docMk/>
          <pc:sldMk cId="1612784069" sldId="264"/>
        </pc:sldMkLst>
        <pc:spChg chg="del">
          <ac:chgData name="Michael Cividanes" userId="8502b6a17cde578e" providerId="LiveId" clId="{883F3511-C343-4528-9F55-18D84B7851CA}" dt="2019-04-12T01:03:43.476" v="1618" actId="478"/>
          <ac:spMkLst>
            <pc:docMk/>
            <pc:sldMk cId="1612784069" sldId="264"/>
            <ac:spMk id="9" creationId="{C574C88F-75AB-40E4-B623-FA40B51786B5}"/>
          </ac:spMkLst>
        </pc:spChg>
        <pc:spChg chg="mod">
          <ac:chgData name="Michael Cividanes" userId="8502b6a17cde578e" providerId="LiveId" clId="{883F3511-C343-4528-9F55-18D84B7851CA}" dt="2019-04-12T00:26:16.288" v="592"/>
          <ac:spMkLst>
            <pc:docMk/>
            <pc:sldMk cId="1612784069" sldId="264"/>
            <ac:spMk id="12" creationId="{D1566E8E-17A4-4F96-9D51-0DCBBBD24760}"/>
          </ac:spMkLst>
        </pc:spChg>
        <pc:spChg chg="mod">
          <ac:chgData name="Michael Cividanes" userId="8502b6a17cde578e" providerId="LiveId" clId="{883F3511-C343-4528-9F55-18D84B7851CA}" dt="2019-04-12T00:25:47.925" v="589"/>
          <ac:spMkLst>
            <pc:docMk/>
            <pc:sldMk cId="1612784069" sldId="264"/>
            <ac:spMk id="21" creationId="{CCCF5AB8-0E65-40DB-855D-00201F009ADE}"/>
          </ac:spMkLst>
        </pc:spChg>
        <pc:spChg chg="mod">
          <ac:chgData name="Michael Cividanes" userId="8502b6a17cde578e" providerId="LiveId" clId="{883F3511-C343-4528-9F55-18D84B7851CA}" dt="2019-04-12T00:32:36.491" v="624" actId="20577"/>
          <ac:spMkLst>
            <pc:docMk/>
            <pc:sldMk cId="1612784069" sldId="264"/>
            <ac:spMk id="23" creationId="{27985BE6-A3C1-4C16-80EA-6AA402077B1D}"/>
          </ac:spMkLst>
        </pc:spChg>
        <pc:spChg chg="mod">
          <ac:chgData name="Michael Cividanes" userId="8502b6a17cde578e" providerId="LiveId" clId="{883F3511-C343-4528-9F55-18D84B7851CA}" dt="2019-04-12T01:06:23.150" v="1638"/>
          <ac:spMkLst>
            <pc:docMk/>
            <pc:sldMk cId="1612784069" sldId="264"/>
            <ac:spMk id="24" creationId="{30550920-0069-4A69-A630-8B320B2347B0}"/>
          </ac:spMkLst>
        </pc:spChg>
        <pc:spChg chg="add">
          <ac:chgData name="Michael Cividanes" userId="8502b6a17cde578e" providerId="LiveId" clId="{883F3511-C343-4528-9F55-18D84B7851CA}" dt="2019-04-12T01:03:59.627" v="1625"/>
          <ac:spMkLst>
            <pc:docMk/>
            <pc:sldMk cId="1612784069" sldId="264"/>
            <ac:spMk id="25" creationId="{D95BEB80-E316-4CCD-89DE-39F4AA45B657}"/>
          </ac:spMkLst>
        </pc:spChg>
        <pc:picChg chg="mod modCrop">
          <ac:chgData name="Michael Cividanes" userId="8502b6a17cde578e" providerId="LiveId" clId="{883F3511-C343-4528-9F55-18D84B7851CA}" dt="2019-04-12T00:29:06.082" v="601" actId="14100"/>
          <ac:picMkLst>
            <pc:docMk/>
            <pc:sldMk cId="1612784069" sldId="264"/>
            <ac:picMk id="11" creationId="{F4C4E62A-1A20-4F9E-800E-DE9D4666F811}"/>
          </ac:picMkLst>
        </pc:picChg>
      </pc:sldChg>
      <pc:sldChg chg="modSp add del setBg">
        <pc:chgData name="Michael Cividanes" userId="8502b6a17cde578e" providerId="LiveId" clId="{883F3511-C343-4528-9F55-18D84B7851CA}" dt="2019-04-11T05:58:18.840" v="574" actId="2696"/>
        <pc:sldMkLst>
          <pc:docMk/>
          <pc:sldMk cId="1796692818" sldId="264"/>
        </pc:sldMkLst>
        <pc:spChg chg="mod">
          <ac:chgData name="Michael Cividanes" userId="8502b6a17cde578e" providerId="LiveId" clId="{883F3511-C343-4528-9F55-18D84B7851CA}" dt="2019-04-11T05:56:18.139" v="524"/>
          <ac:spMkLst>
            <pc:docMk/>
            <pc:sldMk cId="1796692818" sldId="264"/>
            <ac:spMk id="12" creationId="{D1566E8E-17A4-4F96-9D51-0DCBBBD24760}"/>
          </ac:spMkLst>
        </pc:spChg>
        <pc:spChg chg="mod">
          <ac:chgData name="Michael Cividanes" userId="8502b6a17cde578e" providerId="LiveId" clId="{883F3511-C343-4528-9F55-18D84B7851CA}" dt="2019-04-11T05:56:29.668" v="526" actId="20577"/>
          <ac:spMkLst>
            <pc:docMk/>
            <pc:sldMk cId="1796692818" sldId="264"/>
            <ac:spMk id="18" creationId="{6928E7DD-1A25-4C2F-8B76-600034ECCB59}"/>
          </ac:spMkLst>
        </pc:spChg>
        <pc:spChg chg="mod">
          <ac:chgData name="Michael Cividanes" userId="8502b6a17cde578e" providerId="LiveId" clId="{883F3511-C343-4528-9F55-18D84B7851CA}" dt="2019-04-11T05:56:32.368" v="527" actId="20577"/>
          <ac:spMkLst>
            <pc:docMk/>
            <pc:sldMk cId="1796692818" sldId="264"/>
            <ac:spMk id="19" creationId="{3EFAFBF7-7C6B-47A3-AD85-09544281C631}"/>
          </ac:spMkLst>
        </pc:spChg>
        <pc:spChg chg="mod">
          <ac:chgData name="Michael Cividanes" userId="8502b6a17cde578e" providerId="LiveId" clId="{883F3511-C343-4528-9F55-18D84B7851CA}" dt="2019-04-11T05:56:35.358" v="528" actId="20577"/>
          <ac:spMkLst>
            <pc:docMk/>
            <pc:sldMk cId="1796692818" sldId="264"/>
            <ac:spMk id="20" creationId="{AFF535F0-EDCB-4D37-9963-1A5FC000DAAB}"/>
          </ac:spMkLst>
        </pc:spChg>
        <pc:spChg chg="mod">
          <ac:chgData name="Michael Cividanes" userId="8502b6a17cde578e" providerId="LiveId" clId="{883F3511-C343-4528-9F55-18D84B7851CA}" dt="2019-04-11T05:56:57.426" v="531"/>
          <ac:spMkLst>
            <pc:docMk/>
            <pc:sldMk cId="1796692818" sldId="264"/>
            <ac:spMk id="21" creationId="{CCCF5AB8-0E65-40DB-855D-00201F009ADE}"/>
          </ac:spMkLst>
        </pc:spChg>
        <pc:spChg chg="mod">
          <ac:chgData name="Michael Cividanes" userId="8502b6a17cde578e" providerId="LiveId" clId="{883F3511-C343-4528-9F55-18D84B7851CA}" dt="2019-04-11T05:56:25.930" v="525" actId="20577"/>
          <ac:spMkLst>
            <pc:docMk/>
            <pc:sldMk cId="1796692818" sldId="264"/>
            <ac:spMk id="23" creationId="{27985BE6-A3C1-4C16-80EA-6AA402077B1D}"/>
          </ac:spMkLst>
        </pc:spChg>
      </pc:sldChg>
      <pc:sldChg chg="addSp delSp modSp add setBg">
        <pc:chgData name="Michael Cividanes" userId="8502b6a17cde578e" providerId="LiveId" clId="{883F3511-C343-4528-9F55-18D84B7851CA}" dt="2019-04-12T01:06:17.301" v="1637"/>
        <pc:sldMkLst>
          <pc:docMk/>
          <pc:sldMk cId="2182464538" sldId="265"/>
        </pc:sldMkLst>
        <pc:spChg chg="del">
          <ac:chgData name="Michael Cividanes" userId="8502b6a17cde578e" providerId="LiveId" clId="{883F3511-C343-4528-9F55-18D84B7851CA}" dt="2019-04-12T01:03:41.322" v="1617" actId="478"/>
          <ac:spMkLst>
            <pc:docMk/>
            <pc:sldMk cId="2182464538" sldId="265"/>
            <ac:spMk id="9" creationId="{C574C88F-75AB-40E4-B623-FA40B51786B5}"/>
          </ac:spMkLst>
        </pc:spChg>
        <pc:spChg chg="mod">
          <ac:chgData name="Michael Cividanes" userId="8502b6a17cde578e" providerId="LiveId" clId="{883F3511-C343-4528-9F55-18D84B7851CA}" dt="2019-04-12T00:30:13.443" v="613"/>
          <ac:spMkLst>
            <pc:docMk/>
            <pc:sldMk cId="2182464538" sldId="265"/>
            <ac:spMk id="12" creationId="{D1566E8E-17A4-4F96-9D51-0DCBBBD24760}"/>
          </ac:spMkLst>
        </pc:spChg>
        <pc:spChg chg="mod">
          <ac:chgData name="Michael Cividanes" userId="8502b6a17cde578e" providerId="LiveId" clId="{883F3511-C343-4528-9F55-18D84B7851CA}" dt="2019-04-12T00:32:14.194" v="616" actId="20577"/>
          <ac:spMkLst>
            <pc:docMk/>
            <pc:sldMk cId="2182464538" sldId="265"/>
            <ac:spMk id="18" creationId="{6928E7DD-1A25-4C2F-8B76-600034ECCB59}"/>
          </ac:spMkLst>
        </pc:spChg>
        <pc:spChg chg="mod">
          <ac:chgData name="Michael Cividanes" userId="8502b6a17cde578e" providerId="LiveId" clId="{883F3511-C343-4528-9F55-18D84B7851CA}" dt="2019-04-12T00:32:17.323" v="617" actId="20577"/>
          <ac:spMkLst>
            <pc:docMk/>
            <pc:sldMk cId="2182464538" sldId="265"/>
            <ac:spMk id="19" creationId="{3EFAFBF7-7C6B-47A3-AD85-09544281C631}"/>
          </ac:spMkLst>
        </pc:spChg>
        <pc:spChg chg="mod">
          <ac:chgData name="Michael Cividanes" userId="8502b6a17cde578e" providerId="LiveId" clId="{883F3511-C343-4528-9F55-18D84B7851CA}" dt="2019-04-12T00:32:20.074" v="618" actId="20577"/>
          <ac:spMkLst>
            <pc:docMk/>
            <pc:sldMk cId="2182464538" sldId="265"/>
            <ac:spMk id="20" creationId="{AFF535F0-EDCB-4D37-9963-1A5FC000DAAB}"/>
          </ac:spMkLst>
        </pc:spChg>
        <pc:spChg chg="mod">
          <ac:chgData name="Michael Cividanes" userId="8502b6a17cde578e" providerId="LiveId" clId="{883F3511-C343-4528-9F55-18D84B7851CA}" dt="2019-04-12T00:32:08.307" v="614"/>
          <ac:spMkLst>
            <pc:docMk/>
            <pc:sldMk cId="2182464538" sldId="265"/>
            <ac:spMk id="21" creationId="{CCCF5AB8-0E65-40DB-855D-00201F009ADE}"/>
          </ac:spMkLst>
        </pc:spChg>
        <pc:spChg chg="mod">
          <ac:chgData name="Michael Cividanes" userId="8502b6a17cde578e" providerId="LiveId" clId="{883F3511-C343-4528-9F55-18D84B7851CA}" dt="2019-04-12T00:32:24.699" v="621" actId="20577"/>
          <ac:spMkLst>
            <pc:docMk/>
            <pc:sldMk cId="2182464538" sldId="265"/>
            <ac:spMk id="23" creationId="{27985BE6-A3C1-4C16-80EA-6AA402077B1D}"/>
          </ac:spMkLst>
        </pc:spChg>
        <pc:spChg chg="mod">
          <ac:chgData name="Michael Cividanes" userId="8502b6a17cde578e" providerId="LiveId" clId="{883F3511-C343-4528-9F55-18D84B7851CA}" dt="2019-04-12T01:06:17.301" v="1637"/>
          <ac:spMkLst>
            <pc:docMk/>
            <pc:sldMk cId="2182464538" sldId="265"/>
            <ac:spMk id="24" creationId="{30550920-0069-4A69-A630-8B320B2347B0}"/>
          </ac:spMkLst>
        </pc:spChg>
        <pc:spChg chg="add">
          <ac:chgData name="Michael Cividanes" userId="8502b6a17cde578e" providerId="LiveId" clId="{883F3511-C343-4528-9F55-18D84B7851CA}" dt="2019-04-12T01:03:58.140" v="1624"/>
          <ac:spMkLst>
            <pc:docMk/>
            <pc:sldMk cId="2182464538" sldId="265"/>
            <ac:spMk id="25" creationId="{09CB21E7-5EAE-484D-BC69-099058085B6C}"/>
          </ac:spMkLst>
        </pc:spChg>
        <pc:picChg chg="mod">
          <ac:chgData name="Michael Cividanes" userId="8502b6a17cde578e" providerId="LiveId" clId="{883F3511-C343-4528-9F55-18D84B7851CA}" dt="2019-04-12T00:30:00.490" v="612" actId="14100"/>
          <ac:picMkLst>
            <pc:docMk/>
            <pc:sldMk cId="2182464538" sldId="265"/>
            <ac:picMk id="11" creationId="{F4C4E62A-1A20-4F9E-800E-DE9D4666F811}"/>
          </ac:picMkLst>
        </pc:picChg>
      </pc:sldChg>
      <pc:sldChg chg="add del setBg">
        <pc:chgData name="Michael Cividanes" userId="8502b6a17cde578e" providerId="LiveId" clId="{883F3511-C343-4528-9F55-18D84B7851CA}" dt="2019-04-11T05:55:25.213" v="508" actId="2696"/>
        <pc:sldMkLst>
          <pc:docMk/>
          <pc:sldMk cId="2526174837" sldId="265"/>
        </pc:sldMkLst>
      </pc:sldChg>
      <pc:sldChg chg="modSp add del setBg">
        <pc:chgData name="Michael Cividanes" userId="8502b6a17cde578e" providerId="LiveId" clId="{883F3511-C343-4528-9F55-18D84B7851CA}" dt="2019-04-11T05:58:18.889" v="575" actId="2696"/>
        <pc:sldMkLst>
          <pc:docMk/>
          <pc:sldMk cId="3945261466" sldId="265"/>
        </pc:sldMkLst>
        <pc:spChg chg="mod">
          <ac:chgData name="Michael Cividanes" userId="8502b6a17cde578e" providerId="LiveId" clId="{883F3511-C343-4528-9F55-18D84B7851CA}" dt="2019-04-11T05:57:15.236" v="532"/>
          <ac:spMkLst>
            <pc:docMk/>
            <pc:sldMk cId="3945261466" sldId="265"/>
            <ac:spMk id="12" creationId="{D1566E8E-17A4-4F96-9D51-0DCBBBD24760}"/>
          </ac:spMkLst>
        </pc:spChg>
      </pc:sldChg>
      <pc:sldChg chg="add del setBg">
        <pc:chgData name="Michael Cividanes" userId="8502b6a17cde578e" providerId="LiveId" clId="{883F3511-C343-4528-9F55-18D84B7851CA}" dt="2019-04-11T05:55:25.255" v="509" actId="2696"/>
        <pc:sldMkLst>
          <pc:docMk/>
          <pc:sldMk cId="167080788" sldId="266"/>
        </pc:sldMkLst>
      </pc:sldChg>
      <pc:sldChg chg="add del setBg">
        <pc:chgData name="Michael Cividanes" userId="8502b6a17cde578e" providerId="LiveId" clId="{883F3511-C343-4528-9F55-18D84B7851CA}" dt="2019-04-11T05:58:18.936" v="576" actId="2696"/>
        <pc:sldMkLst>
          <pc:docMk/>
          <pc:sldMk cId="2503563362" sldId="266"/>
        </pc:sldMkLst>
      </pc:sldChg>
      <pc:sldChg chg="addSp delSp modSp add setBg">
        <pc:chgData name="Michael Cividanes" userId="8502b6a17cde578e" providerId="LiveId" clId="{883F3511-C343-4528-9F55-18D84B7851CA}" dt="2019-04-12T01:06:08.338" v="1636"/>
        <pc:sldMkLst>
          <pc:docMk/>
          <pc:sldMk cId="3873005384" sldId="266"/>
        </pc:sldMkLst>
        <pc:spChg chg="del">
          <ac:chgData name="Michael Cividanes" userId="8502b6a17cde578e" providerId="LiveId" clId="{883F3511-C343-4528-9F55-18D84B7851CA}" dt="2019-04-12T01:03:38.184" v="1616" actId="478"/>
          <ac:spMkLst>
            <pc:docMk/>
            <pc:sldMk cId="3873005384" sldId="266"/>
            <ac:spMk id="9" creationId="{C574C88F-75AB-40E4-B623-FA40B51786B5}"/>
          </ac:spMkLst>
        </pc:spChg>
        <pc:spChg chg="mod">
          <ac:chgData name="Michael Cividanes" userId="8502b6a17cde578e" providerId="LiveId" clId="{883F3511-C343-4528-9F55-18D84B7851CA}" dt="2019-04-12T00:33:18.123" v="630"/>
          <ac:spMkLst>
            <pc:docMk/>
            <pc:sldMk cId="3873005384" sldId="266"/>
            <ac:spMk id="12" creationId="{D1566E8E-17A4-4F96-9D51-0DCBBBD24760}"/>
          </ac:spMkLst>
        </pc:spChg>
        <pc:spChg chg="mod">
          <ac:chgData name="Michael Cividanes" userId="8502b6a17cde578e" providerId="LiveId" clId="{883F3511-C343-4528-9F55-18D84B7851CA}" dt="2019-04-12T00:33:16.508" v="629" actId="1076"/>
          <ac:spMkLst>
            <pc:docMk/>
            <pc:sldMk cId="3873005384" sldId="266"/>
            <ac:spMk id="13" creationId="{6A2960DE-15FF-45BF-B57E-DB91C4345F49}"/>
          </ac:spMkLst>
        </pc:spChg>
        <pc:spChg chg="mod">
          <ac:chgData name="Michael Cividanes" userId="8502b6a17cde578e" providerId="LiveId" clId="{883F3511-C343-4528-9F55-18D84B7851CA}" dt="2019-04-12T00:35:13.387" v="986" actId="20577"/>
          <ac:spMkLst>
            <pc:docMk/>
            <pc:sldMk cId="3873005384" sldId="266"/>
            <ac:spMk id="18" creationId="{6928E7DD-1A25-4C2F-8B76-600034ECCB59}"/>
          </ac:spMkLst>
        </pc:spChg>
        <pc:spChg chg="mod">
          <ac:chgData name="Michael Cividanes" userId="8502b6a17cde578e" providerId="LiveId" clId="{883F3511-C343-4528-9F55-18D84B7851CA}" dt="2019-04-12T00:35:16.573" v="987" actId="20577"/>
          <ac:spMkLst>
            <pc:docMk/>
            <pc:sldMk cId="3873005384" sldId="266"/>
            <ac:spMk id="19" creationId="{3EFAFBF7-7C6B-47A3-AD85-09544281C631}"/>
          </ac:spMkLst>
        </pc:spChg>
        <pc:spChg chg="mod">
          <ac:chgData name="Michael Cividanes" userId="8502b6a17cde578e" providerId="LiveId" clId="{883F3511-C343-4528-9F55-18D84B7851CA}" dt="2019-04-12T00:35:19.325" v="988" actId="20577"/>
          <ac:spMkLst>
            <pc:docMk/>
            <pc:sldMk cId="3873005384" sldId="266"/>
            <ac:spMk id="20" creationId="{AFF535F0-EDCB-4D37-9963-1A5FC000DAAB}"/>
          </ac:spMkLst>
        </pc:spChg>
        <pc:spChg chg="mod">
          <ac:chgData name="Michael Cividanes" userId="8502b6a17cde578e" providerId="LiveId" clId="{883F3511-C343-4528-9F55-18D84B7851CA}" dt="2019-04-12T00:35:06.787" v="984" actId="20577"/>
          <ac:spMkLst>
            <pc:docMk/>
            <pc:sldMk cId="3873005384" sldId="266"/>
            <ac:spMk id="21" creationId="{CCCF5AB8-0E65-40DB-855D-00201F009ADE}"/>
          </ac:spMkLst>
        </pc:spChg>
        <pc:spChg chg="mod">
          <ac:chgData name="Michael Cividanes" userId="8502b6a17cde578e" providerId="LiveId" clId="{883F3511-C343-4528-9F55-18D84B7851CA}" dt="2019-04-12T00:35:10.432" v="985" actId="20577"/>
          <ac:spMkLst>
            <pc:docMk/>
            <pc:sldMk cId="3873005384" sldId="266"/>
            <ac:spMk id="23" creationId="{27985BE6-A3C1-4C16-80EA-6AA402077B1D}"/>
          </ac:spMkLst>
        </pc:spChg>
        <pc:spChg chg="mod">
          <ac:chgData name="Michael Cividanes" userId="8502b6a17cde578e" providerId="LiveId" clId="{883F3511-C343-4528-9F55-18D84B7851CA}" dt="2019-04-12T01:06:08.338" v="1636"/>
          <ac:spMkLst>
            <pc:docMk/>
            <pc:sldMk cId="3873005384" sldId="266"/>
            <ac:spMk id="24" creationId="{30550920-0069-4A69-A630-8B320B2347B0}"/>
          </ac:spMkLst>
        </pc:spChg>
        <pc:spChg chg="add">
          <ac:chgData name="Michael Cividanes" userId="8502b6a17cde578e" providerId="LiveId" clId="{883F3511-C343-4528-9F55-18D84B7851CA}" dt="2019-04-12T01:03:57.059" v="1623"/>
          <ac:spMkLst>
            <pc:docMk/>
            <pc:sldMk cId="3873005384" sldId="266"/>
            <ac:spMk id="25" creationId="{B27E155E-ABC1-4AB4-95AB-712A66C4C864}"/>
          </ac:spMkLst>
        </pc:spChg>
        <pc:picChg chg="mod">
          <ac:chgData name="Michael Cividanes" userId="8502b6a17cde578e" providerId="LiveId" clId="{883F3511-C343-4528-9F55-18D84B7851CA}" dt="2019-04-12T00:33:03.219" v="627" actId="14100"/>
          <ac:picMkLst>
            <pc:docMk/>
            <pc:sldMk cId="3873005384" sldId="266"/>
            <ac:picMk id="11" creationId="{F4C4E62A-1A20-4F9E-800E-DE9D4666F811}"/>
          </ac:picMkLst>
        </pc:picChg>
      </pc:sldChg>
      <pc:sldChg chg="addSp delSp modSp add setBg">
        <pc:chgData name="Michael Cividanes" userId="8502b6a17cde578e" providerId="LiveId" clId="{883F3511-C343-4528-9F55-18D84B7851CA}" dt="2019-04-12T01:06:02.673" v="1635"/>
        <pc:sldMkLst>
          <pc:docMk/>
          <pc:sldMk cId="215790470" sldId="267"/>
        </pc:sldMkLst>
        <pc:spChg chg="del">
          <ac:chgData name="Michael Cividanes" userId="8502b6a17cde578e" providerId="LiveId" clId="{883F3511-C343-4528-9F55-18D84B7851CA}" dt="2019-04-12T01:03:35.621" v="1615" actId="478"/>
          <ac:spMkLst>
            <pc:docMk/>
            <pc:sldMk cId="215790470" sldId="267"/>
            <ac:spMk id="9" creationId="{C574C88F-75AB-40E4-B623-FA40B51786B5}"/>
          </ac:spMkLst>
        </pc:spChg>
        <pc:spChg chg="mod">
          <ac:chgData name="Michael Cividanes" userId="8502b6a17cde578e" providerId="LiveId" clId="{883F3511-C343-4528-9F55-18D84B7851CA}" dt="2019-04-12T00:36:58.288" v="997"/>
          <ac:spMkLst>
            <pc:docMk/>
            <pc:sldMk cId="215790470" sldId="267"/>
            <ac:spMk id="12" creationId="{D1566E8E-17A4-4F96-9D51-0DCBBBD24760}"/>
          </ac:spMkLst>
        </pc:spChg>
        <pc:spChg chg="mod">
          <ac:chgData name="Michael Cividanes" userId="8502b6a17cde578e" providerId="LiveId" clId="{883F3511-C343-4528-9F55-18D84B7851CA}" dt="2019-04-12T00:37:23.253" v="1002" actId="20577"/>
          <ac:spMkLst>
            <pc:docMk/>
            <pc:sldMk cId="215790470" sldId="267"/>
            <ac:spMk id="19" creationId="{3EFAFBF7-7C6B-47A3-AD85-09544281C631}"/>
          </ac:spMkLst>
        </pc:spChg>
        <pc:spChg chg="mod">
          <ac:chgData name="Michael Cividanes" userId="8502b6a17cde578e" providerId="LiveId" clId="{883F3511-C343-4528-9F55-18D84B7851CA}" dt="2019-04-12T00:37:25.426" v="1003" actId="20577"/>
          <ac:spMkLst>
            <pc:docMk/>
            <pc:sldMk cId="215790470" sldId="267"/>
            <ac:spMk id="20" creationId="{AFF535F0-EDCB-4D37-9963-1A5FC000DAAB}"/>
          </ac:spMkLst>
        </pc:spChg>
        <pc:spChg chg="mod">
          <ac:chgData name="Michael Cividanes" userId="8502b6a17cde578e" providerId="LiveId" clId="{883F3511-C343-4528-9F55-18D84B7851CA}" dt="2019-04-12T00:37:14.577" v="1001"/>
          <ac:spMkLst>
            <pc:docMk/>
            <pc:sldMk cId="215790470" sldId="267"/>
            <ac:spMk id="21" creationId="{CCCF5AB8-0E65-40DB-855D-00201F009ADE}"/>
          </ac:spMkLst>
        </pc:spChg>
        <pc:spChg chg="mod">
          <ac:chgData name="Michael Cividanes" userId="8502b6a17cde578e" providerId="LiveId" clId="{883F3511-C343-4528-9F55-18D84B7851CA}" dt="2019-04-12T00:37:10.786" v="1000" actId="20577"/>
          <ac:spMkLst>
            <pc:docMk/>
            <pc:sldMk cId="215790470" sldId="267"/>
            <ac:spMk id="23" creationId="{27985BE6-A3C1-4C16-80EA-6AA402077B1D}"/>
          </ac:spMkLst>
        </pc:spChg>
        <pc:spChg chg="mod">
          <ac:chgData name="Michael Cividanes" userId="8502b6a17cde578e" providerId="LiveId" clId="{883F3511-C343-4528-9F55-18D84B7851CA}" dt="2019-04-12T01:06:02.673" v="1635"/>
          <ac:spMkLst>
            <pc:docMk/>
            <pc:sldMk cId="215790470" sldId="267"/>
            <ac:spMk id="24" creationId="{30550920-0069-4A69-A630-8B320B2347B0}"/>
          </ac:spMkLst>
        </pc:spChg>
        <pc:spChg chg="add">
          <ac:chgData name="Michael Cividanes" userId="8502b6a17cde578e" providerId="LiveId" clId="{883F3511-C343-4528-9F55-18D84B7851CA}" dt="2019-04-12T01:03:55.422" v="1622"/>
          <ac:spMkLst>
            <pc:docMk/>
            <pc:sldMk cId="215790470" sldId="267"/>
            <ac:spMk id="25" creationId="{15ABF373-B8F4-44A1-9016-DF5F93FC3C05}"/>
          </ac:spMkLst>
        </pc:spChg>
        <pc:picChg chg="mod">
          <ac:chgData name="Michael Cividanes" userId="8502b6a17cde578e" providerId="LiveId" clId="{883F3511-C343-4528-9F55-18D84B7851CA}" dt="2019-04-12T00:35:53.808" v="996" actId="1036"/>
          <ac:picMkLst>
            <pc:docMk/>
            <pc:sldMk cId="215790470" sldId="267"/>
            <ac:picMk id="11" creationId="{F4C4E62A-1A20-4F9E-800E-DE9D4666F811}"/>
          </ac:picMkLst>
        </pc:picChg>
      </pc:sldChg>
      <pc:sldChg chg="add del setBg">
        <pc:chgData name="Michael Cividanes" userId="8502b6a17cde578e" providerId="LiveId" clId="{883F3511-C343-4528-9F55-18D84B7851CA}" dt="2019-04-11T05:55:25.297" v="510" actId="2696"/>
        <pc:sldMkLst>
          <pc:docMk/>
          <pc:sldMk cId="1967009873" sldId="267"/>
        </pc:sldMkLst>
      </pc:sldChg>
      <pc:sldChg chg="add del setBg">
        <pc:chgData name="Michael Cividanes" userId="8502b6a17cde578e" providerId="LiveId" clId="{883F3511-C343-4528-9F55-18D84B7851CA}" dt="2019-04-11T05:58:18.984" v="577" actId="2696"/>
        <pc:sldMkLst>
          <pc:docMk/>
          <pc:sldMk cId="2060152805" sldId="267"/>
        </pc:sldMkLst>
      </pc:sldChg>
      <pc:sldChg chg="addSp delSp modSp add setBg">
        <pc:chgData name="Michael Cividanes" userId="8502b6a17cde578e" providerId="LiveId" clId="{883F3511-C343-4528-9F55-18D84B7851CA}" dt="2019-04-12T01:05:53.310" v="1634"/>
        <pc:sldMkLst>
          <pc:docMk/>
          <pc:sldMk cId="1961810386" sldId="268"/>
        </pc:sldMkLst>
        <pc:spChg chg="del mod">
          <ac:chgData name="Michael Cividanes" userId="8502b6a17cde578e" providerId="LiveId" clId="{883F3511-C343-4528-9F55-18D84B7851CA}" dt="2019-04-12T01:03:33.748" v="1614" actId="478"/>
          <ac:spMkLst>
            <pc:docMk/>
            <pc:sldMk cId="1961810386" sldId="268"/>
            <ac:spMk id="9" creationId="{C574C88F-75AB-40E4-B623-FA40B51786B5}"/>
          </ac:spMkLst>
        </pc:spChg>
        <pc:spChg chg="mod">
          <ac:chgData name="Michael Cividanes" userId="8502b6a17cde578e" providerId="LiveId" clId="{883F3511-C343-4528-9F55-18D84B7851CA}" dt="2019-04-12T00:39:52.552" v="1053" actId="20577"/>
          <ac:spMkLst>
            <pc:docMk/>
            <pc:sldMk cId="1961810386" sldId="268"/>
            <ac:spMk id="12" creationId="{D1566E8E-17A4-4F96-9D51-0DCBBBD24760}"/>
          </ac:spMkLst>
        </pc:spChg>
        <pc:spChg chg="mod">
          <ac:chgData name="Michael Cividanes" userId="8502b6a17cde578e" providerId="LiveId" clId="{883F3511-C343-4528-9F55-18D84B7851CA}" dt="2019-04-12T00:40:58.588" v="1335" actId="20577"/>
          <ac:spMkLst>
            <pc:docMk/>
            <pc:sldMk cId="1961810386" sldId="268"/>
            <ac:spMk id="21" creationId="{CCCF5AB8-0E65-40DB-855D-00201F009ADE}"/>
          </ac:spMkLst>
        </pc:spChg>
        <pc:spChg chg="mod">
          <ac:chgData name="Michael Cividanes" userId="8502b6a17cde578e" providerId="LiveId" clId="{883F3511-C343-4528-9F55-18D84B7851CA}" dt="2019-04-12T01:05:53.310" v="1634"/>
          <ac:spMkLst>
            <pc:docMk/>
            <pc:sldMk cId="1961810386" sldId="268"/>
            <ac:spMk id="24" creationId="{30550920-0069-4A69-A630-8B320B2347B0}"/>
          </ac:spMkLst>
        </pc:spChg>
        <pc:spChg chg="add">
          <ac:chgData name="Michael Cividanes" userId="8502b6a17cde578e" providerId="LiveId" clId="{883F3511-C343-4528-9F55-18D84B7851CA}" dt="2019-04-12T01:03:54.586" v="1621"/>
          <ac:spMkLst>
            <pc:docMk/>
            <pc:sldMk cId="1961810386" sldId="268"/>
            <ac:spMk id="25" creationId="{FFA6514E-98C9-4C0B-9E0E-4E75856CA9CB}"/>
          </ac:spMkLst>
        </pc:spChg>
        <pc:picChg chg="mod">
          <ac:chgData name="Michael Cividanes" userId="8502b6a17cde578e" providerId="LiveId" clId="{883F3511-C343-4528-9F55-18D84B7851CA}" dt="2019-04-12T00:39:23.073" v="1006" actId="14100"/>
          <ac:picMkLst>
            <pc:docMk/>
            <pc:sldMk cId="1961810386" sldId="268"/>
            <ac:picMk id="11" creationId="{F4C4E62A-1A20-4F9E-800E-DE9D4666F811}"/>
          </ac:picMkLst>
        </pc:picChg>
      </pc:sldChg>
      <pc:sldChg chg="add del setBg">
        <pc:chgData name="Michael Cividanes" userId="8502b6a17cde578e" providerId="LiveId" clId="{883F3511-C343-4528-9F55-18D84B7851CA}" dt="2019-04-11T05:55:25.341" v="511" actId="2696"/>
        <pc:sldMkLst>
          <pc:docMk/>
          <pc:sldMk cId="3764466981" sldId="268"/>
        </pc:sldMkLst>
      </pc:sldChg>
      <pc:sldChg chg="add del setBg">
        <pc:chgData name="Michael Cividanes" userId="8502b6a17cde578e" providerId="LiveId" clId="{883F3511-C343-4528-9F55-18D84B7851CA}" dt="2019-04-11T05:58:19.031" v="578" actId="2696"/>
        <pc:sldMkLst>
          <pc:docMk/>
          <pc:sldMk cId="3941542351" sldId="268"/>
        </pc:sldMkLst>
      </pc:sldChg>
      <pc:sldChg chg="add del setBg">
        <pc:chgData name="Michael Cividanes" userId="8502b6a17cde578e" providerId="LiveId" clId="{883F3511-C343-4528-9F55-18D84B7851CA}" dt="2019-04-11T05:55:25.363" v="512" actId="2696"/>
        <pc:sldMkLst>
          <pc:docMk/>
          <pc:sldMk cId="48569824" sldId="269"/>
        </pc:sldMkLst>
      </pc:sldChg>
      <pc:sldChg chg="addSp delSp modSp add setBg">
        <pc:chgData name="Michael Cividanes" userId="8502b6a17cde578e" providerId="LiveId" clId="{883F3511-C343-4528-9F55-18D84B7851CA}" dt="2019-04-12T01:05:48.195" v="1633"/>
        <pc:sldMkLst>
          <pc:docMk/>
          <pc:sldMk cId="1343859357" sldId="269"/>
        </pc:sldMkLst>
        <pc:spChg chg="del">
          <ac:chgData name="Michael Cividanes" userId="8502b6a17cde578e" providerId="LiveId" clId="{883F3511-C343-4528-9F55-18D84B7851CA}" dt="2019-04-12T01:03:27.790" v="1612" actId="478"/>
          <ac:spMkLst>
            <pc:docMk/>
            <pc:sldMk cId="1343859357" sldId="269"/>
            <ac:spMk id="9" creationId="{C574C88F-75AB-40E4-B623-FA40B51786B5}"/>
          </ac:spMkLst>
        </pc:spChg>
        <pc:spChg chg="mod">
          <ac:chgData name="Michael Cividanes" userId="8502b6a17cde578e" providerId="LiveId" clId="{883F3511-C343-4528-9F55-18D84B7851CA}" dt="2019-04-12T00:47:13.903" v="1371" actId="20577"/>
          <ac:spMkLst>
            <pc:docMk/>
            <pc:sldMk cId="1343859357" sldId="269"/>
            <ac:spMk id="12" creationId="{D1566E8E-17A4-4F96-9D51-0DCBBBD24760}"/>
          </ac:spMkLst>
        </pc:spChg>
        <pc:spChg chg="del mod">
          <ac:chgData name="Michael Cividanes" userId="8502b6a17cde578e" providerId="LiveId" clId="{883F3511-C343-4528-9F55-18D84B7851CA}" dt="2019-04-12T00:47:17.880" v="1374"/>
          <ac:spMkLst>
            <pc:docMk/>
            <pc:sldMk cId="1343859357" sldId="269"/>
            <ac:spMk id="21" creationId="{CCCF5AB8-0E65-40DB-855D-00201F009ADE}"/>
          </ac:spMkLst>
        </pc:spChg>
        <pc:spChg chg="mod">
          <ac:chgData name="Michael Cividanes" userId="8502b6a17cde578e" providerId="LiveId" clId="{883F3511-C343-4528-9F55-18D84B7851CA}" dt="2019-04-12T01:05:48.195" v="1633"/>
          <ac:spMkLst>
            <pc:docMk/>
            <pc:sldMk cId="1343859357" sldId="269"/>
            <ac:spMk id="24" creationId="{30550920-0069-4A69-A630-8B320B2347B0}"/>
          </ac:spMkLst>
        </pc:spChg>
        <pc:spChg chg="add">
          <ac:chgData name="Michael Cividanes" userId="8502b6a17cde578e" providerId="LiveId" clId="{883F3511-C343-4528-9F55-18D84B7851CA}" dt="2019-04-12T01:03:53.451" v="1620"/>
          <ac:spMkLst>
            <pc:docMk/>
            <pc:sldMk cId="1343859357" sldId="269"/>
            <ac:spMk id="25" creationId="{F1D40314-2D97-4B63-B5C1-32EC50F0E8B6}"/>
          </ac:spMkLst>
        </pc:spChg>
        <pc:picChg chg="mod">
          <ac:chgData name="Michael Cividanes" userId="8502b6a17cde578e" providerId="LiveId" clId="{883F3511-C343-4528-9F55-18D84B7851CA}" dt="2019-04-12T00:47:00.422" v="1359" actId="1036"/>
          <ac:picMkLst>
            <pc:docMk/>
            <pc:sldMk cId="1343859357" sldId="269"/>
            <ac:picMk id="11" creationId="{F4C4E62A-1A20-4F9E-800E-DE9D4666F811}"/>
          </ac:picMkLst>
        </pc:picChg>
      </pc:sldChg>
      <pc:sldChg chg="add del setBg">
        <pc:chgData name="Michael Cividanes" userId="8502b6a17cde578e" providerId="LiveId" clId="{883F3511-C343-4528-9F55-18D84B7851CA}" dt="2019-04-11T05:58:19.056" v="579" actId="2696"/>
        <pc:sldMkLst>
          <pc:docMk/>
          <pc:sldMk cId="1832807665" sldId="269"/>
        </pc:sldMkLst>
      </pc:sldChg>
      <pc:sldChg chg="add del setBg">
        <pc:chgData name="Michael Cividanes" userId="8502b6a17cde578e" providerId="LiveId" clId="{883F3511-C343-4528-9F55-18D84B7851CA}" dt="2019-04-11T05:56:03.629" v="521"/>
        <pc:sldMkLst>
          <pc:docMk/>
          <pc:sldMk cId="3369179651" sldId="270"/>
        </pc:sldMkLst>
      </pc:sldChg>
      <pc:sldChg chg="modSp add setBg">
        <pc:chgData name="Michael Cividanes" userId="8502b6a17cde578e" providerId="LiveId" clId="{883F3511-C343-4528-9F55-18D84B7851CA}" dt="2019-04-12T01:05:42.082" v="1632"/>
        <pc:sldMkLst>
          <pc:docMk/>
          <pc:sldMk cId="4183168037" sldId="270"/>
        </pc:sldMkLst>
        <pc:spChg chg="mod">
          <ac:chgData name="Michael Cividanes" userId="8502b6a17cde578e" providerId="LiveId" clId="{883F3511-C343-4528-9F55-18D84B7851CA}" dt="2019-04-12T01:03:20.729" v="1611" actId="108"/>
          <ac:spMkLst>
            <pc:docMk/>
            <pc:sldMk cId="4183168037" sldId="270"/>
            <ac:spMk id="9" creationId="{C574C88F-75AB-40E4-B623-FA40B51786B5}"/>
          </ac:spMkLst>
        </pc:spChg>
        <pc:spChg chg="mod">
          <ac:chgData name="Michael Cividanes" userId="8502b6a17cde578e" providerId="LiveId" clId="{883F3511-C343-4528-9F55-18D84B7851CA}" dt="2019-04-12T00:49:46.490" v="1394" actId="20577"/>
          <ac:spMkLst>
            <pc:docMk/>
            <pc:sldMk cId="4183168037" sldId="270"/>
            <ac:spMk id="12" creationId="{D1566E8E-17A4-4F96-9D51-0DCBBBD24760}"/>
          </ac:spMkLst>
        </pc:spChg>
        <pc:spChg chg="mod">
          <ac:chgData name="Michael Cividanes" userId="8502b6a17cde578e" providerId="LiveId" clId="{883F3511-C343-4528-9F55-18D84B7851CA}" dt="2019-04-12T00:49:53.631" v="1397" actId="20577"/>
          <ac:spMkLst>
            <pc:docMk/>
            <pc:sldMk cId="4183168037" sldId="270"/>
            <ac:spMk id="18" creationId="{6928E7DD-1A25-4C2F-8B76-600034ECCB59}"/>
          </ac:spMkLst>
        </pc:spChg>
        <pc:spChg chg="mod">
          <ac:chgData name="Michael Cividanes" userId="8502b6a17cde578e" providerId="LiveId" clId="{883F3511-C343-4528-9F55-18D84B7851CA}" dt="2019-04-12T00:49:55.636" v="1398" actId="20577"/>
          <ac:spMkLst>
            <pc:docMk/>
            <pc:sldMk cId="4183168037" sldId="270"/>
            <ac:spMk id="19" creationId="{3EFAFBF7-7C6B-47A3-AD85-09544281C631}"/>
          </ac:spMkLst>
        </pc:spChg>
        <pc:spChg chg="mod">
          <ac:chgData name="Michael Cividanes" userId="8502b6a17cde578e" providerId="LiveId" clId="{883F3511-C343-4528-9F55-18D84B7851CA}" dt="2019-04-12T00:49:57.741" v="1399" actId="20577"/>
          <ac:spMkLst>
            <pc:docMk/>
            <pc:sldMk cId="4183168037" sldId="270"/>
            <ac:spMk id="20" creationId="{AFF535F0-EDCB-4D37-9963-1A5FC000DAAB}"/>
          </ac:spMkLst>
        </pc:spChg>
        <pc:spChg chg="mod">
          <ac:chgData name="Michael Cividanes" userId="8502b6a17cde578e" providerId="LiveId" clId="{883F3511-C343-4528-9F55-18D84B7851CA}" dt="2019-04-12T00:49:51.355" v="1396" actId="20577"/>
          <ac:spMkLst>
            <pc:docMk/>
            <pc:sldMk cId="4183168037" sldId="270"/>
            <ac:spMk id="23" creationId="{27985BE6-A3C1-4C16-80EA-6AA402077B1D}"/>
          </ac:spMkLst>
        </pc:spChg>
        <pc:spChg chg="mod">
          <ac:chgData name="Michael Cividanes" userId="8502b6a17cde578e" providerId="LiveId" clId="{883F3511-C343-4528-9F55-18D84B7851CA}" dt="2019-04-12T01:05:42.082" v="1632"/>
          <ac:spMkLst>
            <pc:docMk/>
            <pc:sldMk cId="4183168037" sldId="270"/>
            <ac:spMk id="24" creationId="{30550920-0069-4A69-A630-8B320B2347B0}"/>
          </ac:spMkLst>
        </pc:spChg>
        <pc:picChg chg="mod">
          <ac:chgData name="Michael Cividanes" userId="8502b6a17cde578e" providerId="LiveId" clId="{883F3511-C343-4528-9F55-18D84B7851CA}" dt="2019-04-12T00:49:38.558" v="1377" actId="14826"/>
          <ac:picMkLst>
            <pc:docMk/>
            <pc:sldMk cId="4183168037" sldId="270"/>
            <ac:picMk id="11" creationId="{F4C4E62A-1A20-4F9E-800E-DE9D4666F811}"/>
          </ac:picMkLst>
        </pc:picChg>
      </pc:sldChg>
      <pc:sldChg chg="addSp delSp modSp add setBg">
        <pc:chgData name="Michael Cividanes" userId="8502b6a17cde578e" providerId="LiveId" clId="{883F3511-C343-4528-9F55-18D84B7851CA}" dt="2019-04-12T01:04:34.496" v="1627"/>
        <pc:sldMkLst>
          <pc:docMk/>
          <pc:sldMk cId="442703291" sldId="271"/>
        </pc:sldMkLst>
        <pc:spChg chg="del mod">
          <ac:chgData name="Michael Cividanes" userId="8502b6a17cde578e" providerId="LiveId" clId="{883F3511-C343-4528-9F55-18D84B7851CA}" dt="2019-04-12T01:01:34.871" v="1606" actId="478"/>
          <ac:spMkLst>
            <pc:docMk/>
            <pc:sldMk cId="442703291" sldId="271"/>
            <ac:spMk id="9" creationId="{C574C88F-75AB-40E4-B623-FA40B51786B5}"/>
          </ac:spMkLst>
        </pc:spChg>
        <pc:spChg chg="mod">
          <ac:chgData name="Michael Cividanes" userId="8502b6a17cde578e" providerId="LiveId" clId="{883F3511-C343-4528-9F55-18D84B7851CA}" dt="2019-04-12T00:50:48.225" v="1434" actId="20577"/>
          <ac:spMkLst>
            <pc:docMk/>
            <pc:sldMk cId="442703291" sldId="271"/>
            <ac:spMk id="12" creationId="{D1566E8E-17A4-4F96-9D51-0DCBBBD24760}"/>
          </ac:spMkLst>
        </pc:spChg>
        <pc:spChg chg="mod">
          <ac:chgData name="Michael Cividanes" userId="8502b6a17cde578e" providerId="LiveId" clId="{883F3511-C343-4528-9F55-18D84B7851CA}" dt="2019-04-12T01:04:34.496" v="1627"/>
          <ac:spMkLst>
            <pc:docMk/>
            <pc:sldMk cId="442703291" sldId="271"/>
            <ac:spMk id="24" creationId="{30550920-0069-4A69-A630-8B320B2347B0}"/>
          </ac:spMkLst>
        </pc:spChg>
        <pc:spChg chg="add">
          <ac:chgData name="Michael Cividanes" userId="8502b6a17cde578e" providerId="LiveId" clId="{883F3511-C343-4528-9F55-18D84B7851CA}" dt="2019-04-12T01:01:43.439" v="1609"/>
          <ac:spMkLst>
            <pc:docMk/>
            <pc:sldMk cId="442703291" sldId="271"/>
            <ac:spMk id="25" creationId="{0A2B9915-484B-4F0F-AD76-ED56B8772F4E}"/>
          </ac:spMkLst>
        </pc:spChg>
        <pc:picChg chg="mod">
          <ac:chgData name="Michael Cividanes" userId="8502b6a17cde578e" providerId="LiveId" clId="{883F3511-C343-4528-9F55-18D84B7851CA}" dt="2019-04-12T00:51:04.036" v="1438" actId="1035"/>
          <ac:picMkLst>
            <pc:docMk/>
            <pc:sldMk cId="442703291" sldId="271"/>
            <ac:picMk id="11" creationId="{F4C4E62A-1A20-4F9E-800E-DE9D4666F811}"/>
          </ac:picMkLst>
        </pc:picChg>
      </pc:sldChg>
      <pc:sldChg chg="addSp delSp modSp add setBg">
        <pc:chgData name="Michael Cividanes" userId="8502b6a17cde578e" providerId="LiveId" clId="{883F3511-C343-4528-9F55-18D84B7851CA}" dt="2019-04-12T01:04:45.305" v="1628"/>
        <pc:sldMkLst>
          <pc:docMk/>
          <pc:sldMk cId="2781584198" sldId="272"/>
        </pc:sldMkLst>
        <pc:spChg chg="del mod">
          <ac:chgData name="Michael Cividanes" userId="8502b6a17cde578e" providerId="LiveId" clId="{883F3511-C343-4528-9F55-18D84B7851CA}" dt="2019-04-12T01:01:31.655" v="1605" actId="478"/>
          <ac:spMkLst>
            <pc:docMk/>
            <pc:sldMk cId="2781584198" sldId="272"/>
            <ac:spMk id="9" creationId="{C574C88F-75AB-40E4-B623-FA40B51786B5}"/>
          </ac:spMkLst>
        </pc:spChg>
        <pc:spChg chg="add del">
          <ac:chgData name="Michael Cividanes" userId="8502b6a17cde578e" providerId="LiveId" clId="{883F3511-C343-4528-9F55-18D84B7851CA}" dt="2019-04-12T00:52:15.357" v="1478"/>
          <ac:spMkLst>
            <pc:docMk/>
            <pc:sldMk cId="2781584198" sldId="272"/>
            <ac:spMk id="10" creationId="{676E018F-E7C6-4F4D-87EC-D2B1CA0E2174}"/>
          </ac:spMkLst>
        </pc:spChg>
        <pc:spChg chg="mod">
          <ac:chgData name="Michael Cividanes" userId="8502b6a17cde578e" providerId="LiveId" clId="{883F3511-C343-4528-9F55-18D84B7851CA}" dt="2019-04-12T00:51:45.919" v="1470" actId="20577"/>
          <ac:spMkLst>
            <pc:docMk/>
            <pc:sldMk cId="2781584198" sldId="272"/>
            <ac:spMk id="12" creationId="{D1566E8E-17A4-4F96-9D51-0DCBBBD24760}"/>
          </ac:spMkLst>
        </pc:spChg>
        <pc:spChg chg="mod">
          <ac:chgData name="Michael Cividanes" userId="8502b6a17cde578e" providerId="LiveId" clId="{883F3511-C343-4528-9F55-18D84B7851CA}" dt="2019-04-12T00:51:52.006" v="1472" actId="20577"/>
          <ac:spMkLst>
            <pc:docMk/>
            <pc:sldMk cId="2781584198" sldId="272"/>
            <ac:spMk id="18" creationId="{6928E7DD-1A25-4C2F-8B76-600034ECCB59}"/>
          </ac:spMkLst>
        </pc:spChg>
        <pc:spChg chg="mod">
          <ac:chgData name="Michael Cividanes" userId="8502b6a17cde578e" providerId="LiveId" clId="{883F3511-C343-4528-9F55-18D84B7851CA}" dt="2019-04-12T00:51:54.506" v="1473" actId="20577"/>
          <ac:spMkLst>
            <pc:docMk/>
            <pc:sldMk cId="2781584198" sldId="272"/>
            <ac:spMk id="19" creationId="{3EFAFBF7-7C6B-47A3-AD85-09544281C631}"/>
          </ac:spMkLst>
        </pc:spChg>
        <pc:spChg chg="mod">
          <ac:chgData name="Michael Cividanes" userId="8502b6a17cde578e" providerId="LiveId" clId="{883F3511-C343-4528-9F55-18D84B7851CA}" dt="2019-04-12T00:51:56.613" v="1474" actId="20577"/>
          <ac:spMkLst>
            <pc:docMk/>
            <pc:sldMk cId="2781584198" sldId="272"/>
            <ac:spMk id="20" creationId="{AFF535F0-EDCB-4D37-9963-1A5FC000DAAB}"/>
          </ac:spMkLst>
        </pc:spChg>
        <pc:spChg chg="mod">
          <ac:chgData name="Michael Cividanes" userId="8502b6a17cde578e" providerId="LiveId" clId="{883F3511-C343-4528-9F55-18D84B7851CA}" dt="2019-04-12T00:51:49.127" v="1471" actId="20577"/>
          <ac:spMkLst>
            <pc:docMk/>
            <pc:sldMk cId="2781584198" sldId="272"/>
            <ac:spMk id="23" creationId="{27985BE6-A3C1-4C16-80EA-6AA402077B1D}"/>
          </ac:spMkLst>
        </pc:spChg>
        <pc:spChg chg="mod">
          <ac:chgData name="Michael Cividanes" userId="8502b6a17cde578e" providerId="LiveId" clId="{883F3511-C343-4528-9F55-18D84B7851CA}" dt="2019-04-12T01:04:45.305" v="1628"/>
          <ac:spMkLst>
            <pc:docMk/>
            <pc:sldMk cId="2781584198" sldId="272"/>
            <ac:spMk id="24" creationId="{30550920-0069-4A69-A630-8B320B2347B0}"/>
          </ac:spMkLst>
        </pc:spChg>
        <pc:spChg chg="add">
          <ac:chgData name="Michael Cividanes" userId="8502b6a17cde578e" providerId="LiveId" clId="{883F3511-C343-4528-9F55-18D84B7851CA}" dt="2019-04-12T01:01:42.217" v="1608"/>
          <ac:spMkLst>
            <pc:docMk/>
            <pc:sldMk cId="2781584198" sldId="272"/>
            <ac:spMk id="25" creationId="{940622EE-6B94-4194-8734-AF0E2BC74868}"/>
          </ac:spMkLst>
        </pc:spChg>
        <pc:picChg chg="mod">
          <ac:chgData name="Michael Cividanes" userId="8502b6a17cde578e" providerId="LiveId" clId="{883F3511-C343-4528-9F55-18D84B7851CA}" dt="2019-04-12T00:51:36.536" v="1446" actId="1036"/>
          <ac:picMkLst>
            <pc:docMk/>
            <pc:sldMk cId="2781584198" sldId="272"/>
            <ac:picMk id="11" creationId="{F4C4E62A-1A20-4F9E-800E-DE9D4666F811}"/>
          </ac:picMkLst>
        </pc:picChg>
      </pc:sldChg>
      <pc:sldChg chg="addSp delSp modSp add setBg">
        <pc:chgData name="Michael Cividanes" userId="8502b6a17cde578e" providerId="LiveId" clId="{883F3511-C343-4528-9F55-18D84B7851CA}" dt="2019-04-12T01:04:52.186" v="1629"/>
        <pc:sldMkLst>
          <pc:docMk/>
          <pc:sldMk cId="162395400" sldId="273"/>
        </pc:sldMkLst>
        <pc:spChg chg="del mod">
          <ac:chgData name="Michael Cividanes" userId="8502b6a17cde578e" providerId="LiveId" clId="{883F3511-C343-4528-9F55-18D84B7851CA}" dt="2019-04-12T01:01:29.124" v="1604" actId="478"/>
          <ac:spMkLst>
            <pc:docMk/>
            <pc:sldMk cId="162395400" sldId="273"/>
            <ac:spMk id="9" creationId="{C574C88F-75AB-40E4-B623-FA40B51786B5}"/>
          </ac:spMkLst>
        </pc:spChg>
        <pc:spChg chg="add mod">
          <ac:chgData name="Michael Cividanes" userId="8502b6a17cde578e" providerId="LiveId" clId="{883F3511-C343-4528-9F55-18D84B7851CA}" dt="2019-04-12T00:57:04.333" v="1502" actId="20577"/>
          <ac:spMkLst>
            <pc:docMk/>
            <pc:sldMk cId="162395400" sldId="273"/>
            <ac:spMk id="10" creationId="{A126841F-BDF8-41B0-BFEF-25864D7F81E7}"/>
          </ac:spMkLst>
        </pc:spChg>
        <pc:spChg chg="mod">
          <ac:chgData name="Michael Cividanes" userId="8502b6a17cde578e" providerId="LiveId" clId="{883F3511-C343-4528-9F55-18D84B7851CA}" dt="2019-04-12T00:52:21.174" v="1486" actId="20577"/>
          <ac:spMkLst>
            <pc:docMk/>
            <pc:sldMk cId="162395400" sldId="273"/>
            <ac:spMk id="12" creationId="{D1566E8E-17A4-4F96-9D51-0DCBBBD24760}"/>
          </ac:spMkLst>
        </pc:spChg>
        <pc:spChg chg="mod">
          <ac:chgData name="Michael Cividanes" userId="8502b6a17cde578e" providerId="LiveId" clId="{883F3511-C343-4528-9F55-18D84B7851CA}" dt="2019-04-12T00:52:28.395" v="1490" actId="20577"/>
          <ac:spMkLst>
            <pc:docMk/>
            <pc:sldMk cId="162395400" sldId="273"/>
            <ac:spMk id="18" creationId="{6928E7DD-1A25-4C2F-8B76-600034ECCB59}"/>
          </ac:spMkLst>
        </pc:spChg>
        <pc:spChg chg="mod">
          <ac:chgData name="Michael Cividanes" userId="8502b6a17cde578e" providerId="LiveId" clId="{883F3511-C343-4528-9F55-18D84B7851CA}" dt="2019-04-12T00:52:31.572" v="1491" actId="20577"/>
          <ac:spMkLst>
            <pc:docMk/>
            <pc:sldMk cId="162395400" sldId="273"/>
            <ac:spMk id="19" creationId="{3EFAFBF7-7C6B-47A3-AD85-09544281C631}"/>
          </ac:spMkLst>
        </pc:spChg>
        <pc:spChg chg="mod">
          <ac:chgData name="Michael Cividanes" userId="8502b6a17cde578e" providerId="LiveId" clId="{883F3511-C343-4528-9F55-18D84B7851CA}" dt="2019-04-12T00:52:33.726" v="1492" actId="20577"/>
          <ac:spMkLst>
            <pc:docMk/>
            <pc:sldMk cId="162395400" sldId="273"/>
            <ac:spMk id="20" creationId="{AFF535F0-EDCB-4D37-9963-1A5FC000DAAB}"/>
          </ac:spMkLst>
        </pc:spChg>
        <pc:spChg chg="mod">
          <ac:chgData name="Michael Cividanes" userId="8502b6a17cde578e" providerId="LiveId" clId="{883F3511-C343-4528-9F55-18D84B7851CA}" dt="2019-04-12T00:52:25.849" v="1489" actId="20577"/>
          <ac:spMkLst>
            <pc:docMk/>
            <pc:sldMk cId="162395400" sldId="273"/>
            <ac:spMk id="23" creationId="{27985BE6-A3C1-4C16-80EA-6AA402077B1D}"/>
          </ac:spMkLst>
        </pc:spChg>
        <pc:spChg chg="mod">
          <ac:chgData name="Michael Cividanes" userId="8502b6a17cde578e" providerId="LiveId" clId="{883F3511-C343-4528-9F55-18D84B7851CA}" dt="2019-04-12T01:04:52.186" v="1629"/>
          <ac:spMkLst>
            <pc:docMk/>
            <pc:sldMk cId="162395400" sldId="273"/>
            <ac:spMk id="24" creationId="{30550920-0069-4A69-A630-8B320B2347B0}"/>
          </ac:spMkLst>
        </pc:spChg>
        <pc:spChg chg="add">
          <ac:chgData name="Michael Cividanes" userId="8502b6a17cde578e" providerId="LiveId" clId="{883F3511-C343-4528-9F55-18D84B7851CA}" dt="2019-04-12T01:01:40.729" v="1607"/>
          <ac:spMkLst>
            <pc:docMk/>
            <pc:sldMk cId="162395400" sldId="273"/>
            <ac:spMk id="25" creationId="{0C8D3629-272E-4303-A335-165BD1DECD0A}"/>
          </ac:spMkLst>
        </pc:spChg>
        <pc:picChg chg="mod">
          <ac:chgData name="Michael Cividanes" userId="8502b6a17cde578e" providerId="LiveId" clId="{883F3511-C343-4528-9F55-18D84B7851CA}" dt="2019-04-12T00:56:02.485" v="1495" actId="14100"/>
          <ac:picMkLst>
            <pc:docMk/>
            <pc:sldMk cId="162395400" sldId="273"/>
            <ac:picMk id="11" creationId="{F4C4E62A-1A20-4F9E-800E-DE9D4666F811}"/>
          </ac:picMkLst>
        </pc:picChg>
      </pc:sldChg>
      <pc:sldChg chg="addSp delSp modSp add setBg">
        <pc:chgData name="Michael Cividanes" userId="8502b6a17cde578e" providerId="LiveId" clId="{883F3511-C343-4528-9F55-18D84B7851CA}" dt="2019-04-12T01:05:23.906" v="1630"/>
        <pc:sldMkLst>
          <pc:docMk/>
          <pc:sldMk cId="2201861902" sldId="274"/>
        </pc:sldMkLst>
        <pc:spChg chg="del mod">
          <ac:chgData name="Michael Cividanes" userId="8502b6a17cde578e" providerId="LiveId" clId="{883F3511-C343-4528-9F55-18D84B7851CA}" dt="2019-04-12T01:01:09.564" v="1595" actId="478"/>
          <ac:spMkLst>
            <pc:docMk/>
            <pc:sldMk cId="2201861902" sldId="274"/>
            <ac:spMk id="9" creationId="{C574C88F-75AB-40E4-B623-FA40B51786B5}"/>
          </ac:spMkLst>
        </pc:spChg>
        <pc:spChg chg="mod">
          <ac:chgData name="Michael Cividanes" userId="8502b6a17cde578e" providerId="LiveId" clId="{883F3511-C343-4528-9F55-18D84B7851CA}" dt="2019-04-12T00:58:25.033" v="1570" actId="20577"/>
          <ac:spMkLst>
            <pc:docMk/>
            <pc:sldMk cId="2201861902" sldId="274"/>
            <ac:spMk id="10" creationId="{A126841F-BDF8-41B0-BFEF-25864D7F81E7}"/>
          </ac:spMkLst>
        </pc:spChg>
        <pc:spChg chg="mod">
          <ac:chgData name="Michael Cividanes" userId="8502b6a17cde578e" providerId="LiveId" clId="{883F3511-C343-4528-9F55-18D84B7851CA}" dt="2019-04-12T00:57:39.448" v="1513" actId="20577"/>
          <ac:spMkLst>
            <pc:docMk/>
            <pc:sldMk cId="2201861902" sldId="274"/>
            <ac:spMk id="12" creationId="{D1566E8E-17A4-4F96-9D51-0DCBBBD24760}"/>
          </ac:spMkLst>
        </pc:spChg>
        <pc:spChg chg="mod">
          <ac:chgData name="Michael Cividanes" userId="8502b6a17cde578e" providerId="LiveId" clId="{883F3511-C343-4528-9F55-18D84B7851CA}" dt="2019-04-12T00:58:04.413" v="1561" actId="20577"/>
          <ac:spMkLst>
            <pc:docMk/>
            <pc:sldMk cId="2201861902" sldId="274"/>
            <ac:spMk id="18" creationId="{6928E7DD-1A25-4C2F-8B76-600034ECCB59}"/>
          </ac:spMkLst>
        </pc:spChg>
        <pc:spChg chg="mod">
          <ac:chgData name="Michael Cividanes" userId="8502b6a17cde578e" providerId="LiveId" clId="{883F3511-C343-4528-9F55-18D84B7851CA}" dt="2019-04-12T00:58:10.770" v="1565" actId="20577"/>
          <ac:spMkLst>
            <pc:docMk/>
            <pc:sldMk cId="2201861902" sldId="274"/>
            <ac:spMk id="19" creationId="{3EFAFBF7-7C6B-47A3-AD85-09544281C631}"/>
          </ac:spMkLst>
        </pc:spChg>
        <pc:spChg chg="mod">
          <ac:chgData name="Michael Cividanes" userId="8502b6a17cde578e" providerId="LiveId" clId="{883F3511-C343-4528-9F55-18D84B7851CA}" dt="2019-04-12T00:58:13.509" v="1566" actId="20577"/>
          <ac:spMkLst>
            <pc:docMk/>
            <pc:sldMk cId="2201861902" sldId="274"/>
            <ac:spMk id="20" creationId="{AFF535F0-EDCB-4D37-9963-1A5FC000DAAB}"/>
          </ac:spMkLst>
        </pc:spChg>
        <pc:spChg chg="mod">
          <ac:chgData name="Michael Cividanes" userId="8502b6a17cde578e" providerId="LiveId" clId="{883F3511-C343-4528-9F55-18D84B7851CA}" dt="2019-04-12T00:58:08.400" v="1564" actId="20577"/>
          <ac:spMkLst>
            <pc:docMk/>
            <pc:sldMk cId="2201861902" sldId="274"/>
            <ac:spMk id="23" creationId="{27985BE6-A3C1-4C16-80EA-6AA402077B1D}"/>
          </ac:spMkLst>
        </pc:spChg>
        <pc:spChg chg="mod">
          <ac:chgData name="Michael Cividanes" userId="8502b6a17cde578e" providerId="LiveId" clId="{883F3511-C343-4528-9F55-18D84B7851CA}" dt="2019-04-12T01:05:23.906" v="1630"/>
          <ac:spMkLst>
            <pc:docMk/>
            <pc:sldMk cId="2201861902" sldId="274"/>
            <ac:spMk id="24" creationId="{30550920-0069-4A69-A630-8B320B2347B0}"/>
          </ac:spMkLst>
        </pc:spChg>
        <pc:spChg chg="add mod">
          <ac:chgData name="Michael Cividanes" userId="8502b6a17cde578e" providerId="LiveId" clId="{883F3511-C343-4528-9F55-18D84B7851CA}" dt="2019-04-12T01:01:19.896" v="1602" actId="1037"/>
          <ac:spMkLst>
            <pc:docMk/>
            <pc:sldMk cId="2201861902" sldId="274"/>
            <ac:spMk id="25" creationId="{FFE9BF27-4545-4B90-BDEF-A0D1EC9C6009}"/>
          </ac:spMkLst>
        </pc:spChg>
        <pc:picChg chg="mod">
          <ac:chgData name="Michael Cividanes" userId="8502b6a17cde578e" providerId="LiveId" clId="{883F3511-C343-4528-9F55-18D84B7851CA}" dt="2019-04-12T00:58:00.557" v="1560" actId="1036"/>
          <ac:picMkLst>
            <pc:docMk/>
            <pc:sldMk cId="2201861902" sldId="274"/>
            <ac:picMk id="11" creationId="{F4C4E62A-1A20-4F9E-800E-DE9D4666F811}"/>
          </ac:picMkLst>
        </pc:picChg>
      </pc:sldChg>
      <pc:sldChg chg="modSp add setBg">
        <pc:chgData name="Michael Cividanes" userId="8502b6a17cde578e" providerId="LiveId" clId="{883F3511-C343-4528-9F55-18D84B7851CA}" dt="2019-04-12T01:05:32.307" v="1631"/>
        <pc:sldMkLst>
          <pc:docMk/>
          <pc:sldMk cId="568104706" sldId="275"/>
        </pc:sldMkLst>
        <pc:spChg chg="mod">
          <ac:chgData name="Michael Cividanes" userId="8502b6a17cde578e" providerId="LiveId" clId="{883F3511-C343-4528-9F55-18D84B7851CA}" dt="2019-04-12T01:00:58.736" v="1592" actId="108"/>
          <ac:spMkLst>
            <pc:docMk/>
            <pc:sldMk cId="568104706" sldId="275"/>
            <ac:spMk id="9" creationId="{C574C88F-75AB-40E4-B623-FA40B51786B5}"/>
          </ac:spMkLst>
        </pc:spChg>
        <pc:spChg chg="mod">
          <ac:chgData name="Michael Cividanes" userId="8502b6a17cde578e" providerId="LiveId" clId="{883F3511-C343-4528-9F55-18D84B7851CA}" dt="2019-04-12T00:59:04.060" v="1582"/>
          <ac:spMkLst>
            <pc:docMk/>
            <pc:sldMk cId="568104706" sldId="275"/>
            <ac:spMk id="10" creationId="{A126841F-BDF8-41B0-BFEF-25864D7F81E7}"/>
          </ac:spMkLst>
        </pc:spChg>
        <pc:spChg chg="mod">
          <ac:chgData name="Michael Cividanes" userId="8502b6a17cde578e" providerId="LiveId" clId="{883F3511-C343-4528-9F55-18D84B7851CA}" dt="2019-04-12T00:58:50.372" v="1576"/>
          <ac:spMkLst>
            <pc:docMk/>
            <pc:sldMk cId="568104706" sldId="275"/>
            <ac:spMk id="12" creationId="{D1566E8E-17A4-4F96-9D51-0DCBBBD24760}"/>
          </ac:spMkLst>
        </pc:spChg>
        <pc:spChg chg="mod">
          <ac:chgData name="Michael Cividanes" userId="8502b6a17cde578e" providerId="LiveId" clId="{883F3511-C343-4528-9F55-18D84B7851CA}" dt="2019-04-12T00:59:11.019" v="1583" actId="20577"/>
          <ac:spMkLst>
            <pc:docMk/>
            <pc:sldMk cId="568104706" sldId="275"/>
            <ac:spMk id="19" creationId="{3EFAFBF7-7C6B-47A3-AD85-09544281C631}"/>
          </ac:spMkLst>
        </pc:spChg>
        <pc:spChg chg="mod">
          <ac:chgData name="Michael Cividanes" userId="8502b6a17cde578e" providerId="LiveId" clId="{883F3511-C343-4528-9F55-18D84B7851CA}" dt="2019-04-12T00:59:12.350" v="1584" actId="20577"/>
          <ac:spMkLst>
            <pc:docMk/>
            <pc:sldMk cId="568104706" sldId="275"/>
            <ac:spMk id="20" creationId="{AFF535F0-EDCB-4D37-9963-1A5FC000DAAB}"/>
          </ac:spMkLst>
        </pc:spChg>
        <pc:spChg chg="mod">
          <ac:chgData name="Michael Cividanes" userId="8502b6a17cde578e" providerId="LiveId" clId="{883F3511-C343-4528-9F55-18D84B7851CA}" dt="2019-04-12T00:59:00.339" v="1581" actId="20577"/>
          <ac:spMkLst>
            <pc:docMk/>
            <pc:sldMk cId="568104706" sldId="275"/>
            <ac:spMk id="23" creationId="{27985BE6-A3C1-4C16-80EA-6AA402077B1D}"/>
          </ac:spMkLst>
        </pc:spChg>
        <pc:spChg chg="mod">
          <ac:chgData name="Michael Cividanes" userId="8502b6a17cde578e" providerId="LiveId" clId="{883F3511-C343-4528-9F55-18D84B7851CA}" dt="2019-04-12T01:05:32.307" v="1631"/>
          <ac:spMkLst>
            <pc:docMk/>
            <pc:sldMk cId="568104706" sldId="275"/>
            <ac:spMk id="24" creationId="{30550920-0069-4A69-A630-8B320B2347B0}"/>
          </ac:spMkLst>
        </pc:spChg>
        <pc:picChg chg="mod">
          <ac:chgData name="Michael Cividanes" userId="8502b6a17cde578e" providerId="LiveId" clId="{883F3511-C343-4528-9F55-18D84B7851CA}" dt="2019-04-12T00:59:24.750" v="1585" actId="14826"/>
          <ac:picMkLst>
            <pc:docMk/>
            <pc:sldMk cId="568104706" sldId="275"/>
            <ac:picMk id="11" creationId="{F4C4E62A-1A20-4F9E-800E-DE9D4666F811}"/>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D8639-9576-4C84-BB06-843DA2A345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C497C7C-1EF9-41BD-89F7-4A30355591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B0FA4D-619C-4EFE-8956-928F59E1AF83}"/>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5" name="Footer Placeholder 4">
            <a:extLst>
              <a:ext uri="{FF2B5EF4-FFF2-40B4-BE49-F238E27FC236}">
                <a16:creationId xmlns:a16="http://schemas.microsoft.com/office/drawing/2014/main" id="{ED6DEF5D-D113-4939-B4B9-E901024286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8637B2-0C22-4805-A79A-E487564C41AA}"/>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1768653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D1677-B21F-47B9-A6B9-EEA3B510A4C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E631F9-DA28-42EF-A5D1-F18AF2E63F6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537E43-8C0C-46F0-AA5E-EB343EE5F040}"/>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5" name="Footer Placeholder 4">
            <a:extLst>
              <a:ext uri="{FF2B5EF4-FFF2-40B4-BE49-F238E27FC236}">
                <a16:creationId xmlns:a16="http://schemas.microsoft.com/office/drawing/2014/main" id="{5CB7BE7B-DFA6-4FCF-B3E4-8BB8A768DD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D0A84-E812-4420-A578-323B4DA6D368}"/>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370727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C7BF04-ADB3-4345-A4DE-67DD8F10B5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1AFCBE-EDC6-420D-801E-A552F747ED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D484F2-AE25-45C4-B9F2-FD116DCB7BAC}"/>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5" name="Footer Placeholder 4">
            <a:extLst>
              <a:ext uri="{FF2B5EF4-FFF2-40B4-BE49-F238E27FC236}">
                <a16:creationId xmlns:a16="http://schemas.microsoft.com/office/drawing/2014/main" id="{267DD173-3ED4-4E10-863C-1CC2BB02CC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DA97A4-7220-4757-BB58-8CD5BF9BC962}"/>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3946032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9AAF4-963A-4143-BEB8-5BBC255E6C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4EFF0D-D9EC-4F82-B4A6-C7192A8656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7E36EB-9572-4AE2-B9E8-B64204E7D7DE}"/>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5" name="Footer Placeholder 4">
            <a:extLst>
              <a:ext uri="{FF2B5EF4-FFF2-40B4-BE49-F238E27FC236}">
                <a16:creationId xmlns:a16="http://schemas.microsoft.com/office/drawing/2014/main" id="{8734115E-8E26-4D59-AAA5-1602E81448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A98D1B-E732-4F8F-87A1-82E23332524B}"/>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558735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EF2FC-1EE8-4C0B-8D00-17CE5B613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F9014D-734F-4098-BF91-813BFB6C34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2693FD-CF4F-42E6-85A3-6E0EE5E2FAA5}"/>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5" name="Footer Placeholder 4">
            <a:extLst>
              <a:ext uri="{FF2B5EF4-FFF2-40B4-BE49-F238E27FC236}">
                <a16:creationId xmlns:a16="http://schemas.microsoft.com/office/drawing/2014/main" id="{E279EFBD-2E58-41A5-BCB1-D53C58D9D6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A9F991-2F78-4465-8E2B-CF98BCFF60BD}"/>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27105503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C5FA7-3BDF-4F27-A6A7-D148AE56F1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62F352-D757-4022-8017-317BFFC9BA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F27EEA-0C09-4F68-8B62-59A2F9D508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B7F9B1-71ED-4AEC-A35B-7B8B9590EF3A}"/>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6" name="Footer Placeholder 5">
            <a:extLst>
              <a:ext uri="{FF2B5EF4-FFF2-40B4-BE49-F238E27FC236}">
                <a16:creationId xmlns:a16="http://schemas.microsoft.com/office/drawing/2014/main" id="{5F97AC38-6694-44AB-822D-4A8D24BAAA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6D8E77-63C4-445A-9A3B-1013F5E7D2D2}"/>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1181643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78925-9E0B-4DFD-BEE8-2DFC3C3826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A8BE415-C77A-4589-93A7-FC105B3FAC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DEAA5A-077B-4CE1-AF1E-457E882A1A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7C3B5E-52D8-4057-A131-93B24F1C9F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0DB2D8-8940-4FEC-A510-6D2B3274DB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561A9F9-8F82-48A7-82D1-ADD4CA159364}"/>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8" name="Footer Placeholder 7">
            <a:extLst>
              <a:ext uri="{FF2B5EF4-FFF2-40B4-BE49-F238E27FC236}">
                <a16:creationId xmlns:a16="http://schemas.microsoft.com/office/drawing/2014/main" id="{927F15B4-A359-48D8-9864-B2CA16D324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FC7F0A-BC51-46EB-B2E9-C25EA0E523D6}"/>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3972062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11502-6DE7-45CE-8048-CF9B467853B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A310749-6DBC-4731-A79F-1666CD60B448}"/>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4" name="Footer Placeholder 3">
            <a:extLst>
              <a:ext uri="{FF2B5EF4-FFF2-40B4-BE49-F238E27FC236}">
                <a16:creationId xmlns:a16="http://schemas.microsoft.com/office/drawing/2014/main" id="{E04E96F0-A934-40AD-8DC5-C01B43CA69D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261922-0D56-4EBD-A316-002329A66493}"/>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1800074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2449AC-ECA5-4D5E-AE75-6BC609C82C24}"/>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3" name="Footer Placeholder 2">
            <a:extLst>
              <a:ext uri="{FF2B5EF4-FFF2-40B4-BE49-F238E27FC236}">
                <a16:creationId xmlns:a16="http://schemas.microsoft.com/office/drawing/2014/main" id="{E581AADF-21E8-4E1A-A61B-759E4646F7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7293EE5-67EC-47B4-850E-FD116F2AB1A3}"/>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1743483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5D891-72A6-4A4A-A35C-C4854DFE7E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FDFE649-DA0E-4C3D-AFE3-6410E90906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C51973F-94CC-49AA-A650-FCB4049ED9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4AF411-0E13-4A4D-A2C3-D837FEA90EF7}"/>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6" name="Footer Placeholder 5">
            <a:extLst>
              <a:ext uri="{FF2B5EF4-FFF2-40B4-BE49-F238E27FC236}">
                <a16:creationId xmlns:a16="http://schemas.microsoft.com/office/drawing/2014/main" id="{B4242CC8-C292-47D3-A55E-2C4CECFDFB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FA8B6A-B82A-4505-BECA-B41646A60FEA}"/>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1444788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D94B6-C11D-4B82-B55A-9D3CA5A5D9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6C0AD96-22C1-435F-B6D1-ECF4F84E42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7C08FB-B339-4C40-9339-027FF83E4F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46810A-8318-4F2E-9718-CE4BE6DDB738}"/>
              </a:ext>
            </a:extLst>
          </p:cNvPr>
          <p:cNvSpPr>
            <a:spLocks noGrp="1"/>
          </p:cNvSpPr>
          <p:nvPr>
            <p:ph type="dt" sz="half" idx="10"/>
          </p:nvPr>
        </p:nvSpPr>
        <p:spPr/>
        <p:txBody>
          <a:bodyPr/>
          <a:lstStyle/>
          <a:p>
            <a:fld id="{870B844F-D440-48E3-924D-0A3CB6C266DE}" type="datetimeFigureOut">
              <a:rPr lang="en-US" smtClean="0"/>
              <a:t>4/12/2019</a:t>
            </a:fld>
            <a:endParaRPr lang="en-US"/>
          </a:p>
        </p:txBody>
      </p:sp>
      <p:sp>
        <p:nvSpPr>
          <p:cNvPr id="6" name="Footer Placeholder 5">
            <a:extLst>
              <a:ext uri="{FF2B5EF4-FFF2-40B4-BE49-F238E27FC236}">
                <a16:creationId xmlns:a16="http://schemas.microsoft.com/office/drawing/2014/main" id="{10BDC586-7B7D-4467-91EA-440A2C7AD9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0EC0AB-B593-4243-A226-A6ADCD23DD72}"/>
              </a:ext>
            </a:extLst>
          </p:cNvPr>
          <p:cNvSpPr>
            <a:spLocks noGrp="1"/>
          </p:cNvSpPr>
          <p:nvPr>
            <p:ph type="sldNum" sz="quarter" idx="12"/>
          </p:nvPr>
        </p:nvSpPr>
        <p:spPr/>
        <p:txBody>
          <a:bodyPr/>
          <a:lstStyle/>
          <a:p>
            <a:fld id="{73827920-12E0-44D5-957A-7BF664951491}" type="slidenum">
              <a:rPr lang="en-US" smtClean="0"/>
              <a:t>‹#›</a:t>
            </a:fld>
            <a:endParaRPr lang="en-US"/>
          </a:p>
        </p:txBody>
      </p:sp>
    </p:spTree>
    <p:extLst>
      <p:ext uri="{BB962C8B-B14F-4D97-AF65-F5344CB8AC3E}">
        <p14:creationId xmlns:p14="http://schemas.microsoft.com/office/powerpoint/2010/main" val="3224627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CCAFA3-4995-4E59-8114-148E70FF2C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59FD814-FDDF-466D-B41C-A3F2D432E4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C9A5E5-BB8C-41CD-A55A-1F2A34ED3F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0B844F-D440-48E3-924D-0A3CB6C266DE}" type="datetimeFigureOut">
              <a:rPr lang="en-US" smtClean="0"/>
              <a:t>4/12/2019</a:t>
            </a:fld>
            <a:endParaRPr lang="en-US"/>
          </a:p>
        </p:txBody>
      </p:sp>
      <p:sp>
        <p:nvSpPr>
          <p:cNvPr id="5" name="Footer Placeholder 4">
            <a:extLst>
              <a:ext uri="{FF2B5EF4-FFF2-40B4-BE49-F238E27FC236}">
                <a16:creationId xmlns:a16="http://schemas.microsoft.com/office/drawing/2014/main" id="{6C2510FB-3780-4E65-AAE0-7DB13F8996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A4B8372-9F82-4546-AED1-5E2C1F95FF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827920-12E0-44D5-957A-7BF664951491}" type="slidenum">
              <a:rPr lang="en-US" smtClean="0"/>
              <a:t>‹#›</a:t>
            </a:fld>
            <a:endParaRPr lang="en-US"/>
          </a:p>
        </p:txBody>
      </p:sp>
    </p:spTree>
    <p:extLst>
      <p:ext uri="{BB962C8B-B14F-4D97-AF65-F5344CB8AC3E}">
        <p14:creationId xmlns:p14="http://schemas.microsoft.com/office/powerpoint/2010/main" val="17819101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image" Target="../media/image11.png"/><Relationship Id="rId7" Type="http://schemas.openxmlformats.org/officeDocument/2006/relationships/slide" Target="slide12.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11.xml"/><Relationship Id="rId5" Type="http://schemas.openxmlformats.org/officeDocument/2006/relationships/slide" Target="slide10.xml"/><Relationship Id="rId4" Type="http://schemas.openxmlformats.org/officeDocument/2006/relationships/slide" Target="slide2.xml"/><Relationship Id="rId9" Type="http://schemas.openxmlformats.org/officeDocument/2006/relationships/slide" Target="slide14.xml"/></Relationships>
</file>

<file path=ppt/slides/_rels/slide11.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image" Target="../media/image12.png"/><Relationship Id="rId7" Type="http://schemas.openxmlformats.org/officeDocument/2006/relationships/slide" Target="slide12.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11.xml"/><Relationship Id="rId5" Type="http://schemas.openxmlformats.org/officeDocument/2006/relationships/slide" Target="slide10.xml"/><Relationship Id="rId4" Type="http://schemas.openxmlformats.org/officeDocument/2006/relationships/slide" Target="slide2.xml"/><Relationship Id="rId9" Type="http://schemas.openxmlformats.org/officeDocument/2006/relationships/slide" Target="slide14.xml"/></Relationships>
</file>

<file path=ppt/slides/_rels/slide12.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image" Target="../media/image13.png"/><Relationship Id="rId7" Type="http://schemas.openxmlformats.org/officeDocument/2006/relationships/slide" Target="slide12.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11.xml"/><Relationship Id="rId5" Type="http://schemas.openxmlformats.org/officeDocument/2006/relationships/slide" Target="slide10.xml"/><Relationship Id="rId4" Type="http://schemas.openxmlformats.org/officeDocument/2006/relationships/slide" Target="slide2.xml"/><Relationship Id="rId9" Type="http://schemas.openxmlformats.org/officeDocument/2006/relationships/slide" Target="slide14.xml"/></Relationships>
</file>

<file path=ppt/slides/_rels/slide13.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image" Target="../media/image14.png"/><Relationship Id="rId7" Type="http://schemas.openxmlformats.org/officeDocument/2006/relationships/slide" Target="slide12.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11.xml"/><Relationship Id="rId5" Type="http://schemas.openxmlformats.org/officeDocument/2006/relationships/slide" Target="slide10.xml"/><Relationship Id="rId4" Type="http://schemas.openxmlformats.org/officeDocument/2006/relationships/slide" Target="slide2.xml"/><Relationship Id="rId9" Type="http://schemas.openxmlformats.org/officeDocument/2006/relationships/slide" Target="slide14.xml"/></Relationships>
</file>

<file path=ppt/slides/_rels/slide1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 Target="slide10.xml"/><Relationship Id="rId7" Type="http://schemas.openxmlformats.org/officeDocument/2006/relationships/slide" Target="slide14.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13.xml"/><Relationship Id="rId5" Type="http://schemas.openxmlformats.org/officeDocument/2006/relationships/slide" Target="slide12.xml"/><Relationship Id="rId4" Type="http://schemas.openxmlformats.org/officeDocument/2006/relationships/slide" Target="slide11.xml"/><Relationship Id="rId9" Type="http://schemas.openxmlformats.org/officeDocument/2006/relationships/slide" Target="slide2.xml"/></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image" Target="../media/image3.png"/><Relationship Id="rId7" Type="http://schemas.openxmlformats.org/officeDocument/2006/relationships/slide" Target="slide4.xml"/><Relationship Id="rId12" Type="http://schemas.openxmlformats.org/officeDocument/2006/relationships/slide" Target="slide8.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3.xml"/><Relationship Id="rId11" Type="http://schemas.openxmlformats.org/officeDocument/2006/relationships/slide" Target="slide9.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10.xml"/><Relationship Id="rId9" Type="http://schemas.openxmlformats.org/officeDocument/2006/relationships/slide" Target="slide6.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image" Target="../media/image4.png"/><Relationship Id="rId7" Type="http://schemas.openxmlformats.org/officeDocument/2006/relationships/slide" Target="slide4.xml"/><Relationship Id="rId12" Type="http://schemas.openxmlformats.org/officeDocument/2006/relationships/slide" Target="slide8.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3.xml"/><Relationship Id="rId11" Type="http://schemas.openxmlformats.org/officeDocument/2006/relationships/slide" Target="slide9.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10.xml"/><Relationship Id="rId9" Type="http://schemas.openxmlformats.org/officeDocument/2006/relationships/slide" Target="slide6.xml"/></Relationships>
</file>

<file path=ppt/slides/_rels/slide4.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image" Target="../media/image5.png"/><Relationship Id="rId7" Type="http://schemas.openxmlformats.org/officeDocument/2006/relationships/slide" Target="slide4.xml"/><Relationship Id="rId12" Type="http://schemas.openxmlformats.org/officeDocument/2006/relationships/slide" Target="slide8.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3.xml"/><Relationship Id="rId11" Type="http://schemas.openxmlformats.org/officeDocument/2006/relationships/slide" Target="slide9.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10.xml"/><Relationship Id="rId9" Type="http://schemas.openxmlformats.org/officeDocument/2006/relationships/slide" Target="slide6.xml"/></Relationships>
</file>

<file path=ppt/slides/_rels/slide5.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image" Target="../media/image6.png"/><Relationship Id="rId7" Type="http://schemas.openxmlformats.org/officeDocument/2006/relationships/slide" Target="slide4.xml"/><Relationship Id="rId12" Type="http://schemas.openxmlformats.org/officeDocument/2006/relationships/slide" Target="slide8.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3.xml"/><Relationship Id="rId11" Type="http://schemas.openxmlformats.org/officeDocument/2006/relationships/slide" Target="slide9.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10.xml"/><Relationship Id="rId9" Type="http://schemas.openxmlformats.org/officeDocument/2006/relationships/slide" Target="slide6.xml"/></Relationships>
</file>

<file path=ppt/slides/_rels/slide6.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image" Target="../media/image7.png"/><Relationship Id="rId7" Type="http://schemas.openxmlformats.org/officeDocument/2006/relationships/slide" Target="slide4.xml"/><Relationship Id="rId12" Type="http://schemas.openxmlformats.org/officeDocument/2006/relationships/slide" Target="slide8.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3.xml"/><Relationship Id="rId11" Type="http://schemas.openxmlformats.org/officeDocument/2006/relationships/slide" Target="slide9.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10.xml"/><Relationship Id="rId9" Type="http://schemas.openxmlformats.org/officeDocument/2006/relationships/slide" Target="slide6.xml"/></Relationships>
</file>

<file path=ppt/slides/_rels/slide7.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image" Target="../media/image8.png"/><Relationship Id="rId7" Type="http://schemas.openxmlformats.org/officeDocument/2006/relationships/slide" Target="slide4.xml"/><Relationship Id="rId12" Type="http://schemas.openxmlformats.org/officeDocument/2006/relationships/slide" Target="slide8.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3.xml"/><Relationship Id="rId11" Type="http://schemas.openxmlformats.org/officeDocument/2006/relationships/slide" Target="slide9.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10.xml"/><Relationship Id="rId9" Type="http://schemas.openxmlformats.org/officeDocument/2006/relationships/slide" Target="slide6.xml"/></Relationships>
</file>

<file path=ppt/slides/_rels/slide8.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image" Target="../media/image9.png"/><Relationship Id="rId7" Type="http://schemas.openxmlformats.org/officeDocument/2006/relationships/slide" Target="slide4.xml"/><Relationship Id="rId12" Type="http://schemas.openxmlformats.org/officeDocument/2006/relationships/slide" Target="slide8.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3.xml"/><Relationship Id="rId11" Type="http://schemas.openxmlformats.org/officeDocument/2006/relationships/slide" Target="slide9.xml"/><Relationship Id="rId5" Type="http://schemas.openxmlformats.org/officeDocument/2006/relationships/slide" Target="slide2.xml"/><Relationship Id="rId10" Type="http://schemas.openxmlformats.org/officeDocument/2006/relationships/slide" Target="slide7.xml"/><Relationship Id="rId4" Type="http://schemas.openxmlformats.org/officeDocument/2006/relationships/slide" Target="slide10.xml"/><Relationship Id="rId9" Type="http://schemas.openxmlformats.org/officeDocument/2006/relationships/slide" Target="slide6.xml"/></Relationships>
</file>

<file path=ppt/slides/_rels/slide9.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slide" Target="slide2.xml"/><Relationship Id="rId7" Type="http://schemas.openxmlformats.org/officeDocument/2006/relationships/slide" Target="slide6.xml"/><Relationship Id="rId12" Type="http://schemas.openxmlformats.org/officeDocument/2006/relationships/slide" Target="slide10.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5.xml"/><Relationship Id="rId11" Type="http://schemas.openxmlformats.org/officeDocument/2006/relationships/image" Target="../media/image10.png"/><Relationship Id="rId5" Type="http://schemas.openxmlformats.org/officeDocument/2006/relationships/slide" Target="slide4.xml"/><Relationship Id="rId10" Type="http://schemas.openxmlformats.org/officeDocument/2006/relationships/slide" Target="slide8.xml"/><Relationship Id="rId4" Type="http://schemas.openxmlformats.org/officeDocument/2006/relationships/slide" Target="slide3.xml"/><Relationship Id="rId9" Type="http://schemas.openxmlformats.org/officeDocument/2006/relationships/slide" Target="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pic>
        <p:nvPicPr>
          <p:cNvPr id="5" name="Picture 4" descr="A picture containing indoor&#10;&#10;Description automatically generated">
            <a:extLst>
              <a:ext uri="{FF2B5EF4-FFF2-40B4-BE49-F238E27FC236}">
                <a16:creationId xmlns:a16="http://schemas.microsoft.com/office/drawing/2014/main" id="{09E41B35-2B8A-4084-B797-40F312DBD59A}"/>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pic>
        <p:nvPicPr>
          <p:cNvPr id="8" name="Picture 7" descr="A picture containing indoor, sitting&#10;&#10;Description automatically generated">
            <a:extLst>
              <a:ext uri="{FF2B5EF4-FFF2-40B4-BE49-F238E27FC236}">
                <a16:creationId xmlns:a16="http://schemas.microsoft.com/office/drawing/2014/main" id="{16F17E72-009E-4172-AA63-093E4B8C2220}"/>
              </a:ext>
            </a:extLst>
          </p:cNvPr>
          <p:cNvPicPr>
            <a:picLocks noChangeAspect="1"/>
          </p:cNvPicPr>
          <p:nvPr/>
        </p:nvPicPr>
        <p:blipFill rotWithShape="1">
          <a:blip r:embed="rId3">
            <a:extLst>
              <a:ext uri="{28A0092B-C50C-407E-A947-70E740481C1C}">
                <a14:useLocalDpi xmlns:a14="http://schemas.microsoft.com/office/drawing/2010/main" val="0"/>
              </a:ext>
            </a:extLst>
          </a:blip>
          <a:srcRect t="8792" b="7892"/>
          <a:stretch/>
        </p:blipFill>
        <p:spPr>
          <a:xfrm>
            <a:off x="835377" y="1769148"/>
            <a:ext cx="10521245" cy="4968696"/>
          </a:xfrm>
          <a:prstGeom prst="rect">
            <a:avLst/>
          </a:prstGeom>
        </p:spPr>
      </p:pic>
      <p:sp>
        <p:nvSpPr>
          <p:cNvPr id="9" name="Rectangle 8">
            <a:extLst>
              <a:ext uri="{FF2B5EF4-FFF2-40B4-BE49-F238E27FC236}">
                <a16:creationId xmlns:a16="http://schemas.microsoft.com/office/drawing/2014/main" id="{3237B2D6-CE1C-45B3-802A-10A7D0FFBB41}"/>
              </a:ext>
            </a:extLst>
          </p:cNvPr>
          <p:cNvSpPr/>
          <p:nvPr/>
        </p:nvSpPr>
        <p:spPr>
          <a:xfrm>
            <a:off x="1563864"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19" name="Rectangle 18">
            <a:extLst>
              <a:ext uri="{FF2B5EF4-FFF2-40B4-BE49-F238E27FC236}">
                <a16:creationId xmlns:a16="http://schemas.microsoft.com/office/drawing/2014/main" id="{F92BE570-768B-4987-A141-BC8D9891D29C}"/>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20" name="Rectangle 19">
            <a:extLst>
              <a:ext uri="{FF2B5EF4-FFF2-40B4-BE49-F238E27FC236}">
                <a16:creationId xmlns:a16="http://schemas.microsoft.com/office/drawing/2014/main" id="{7471C832-9F7F-47CC-97EF-776A2C94CC24}"/>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21" name="Rectangle 20">
            <a:extLst>
              <a:ext uri="{FF2B5EF4-FFF2-40B4-BE49-F238E27FC236}">
                <a16:creationId xmlns:a16="http://schemas.microsoft.com/office/drawing/2014/main" id="{F2574FEC-4A4C-44BF-8874-DCD1BE48BFF6}"/>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22" name="Rectangle 21">
            <a:extLst>
              <a:ext uri="{FF2B5EF4-FFF2-40B4-BE49-F238E27FC236}">
                <a16:creationId xmlns:a16="http://schemas.microsoft.com/office/drawing/2014/main" id="{003253D7-3EE7-4278-9643-7A876931A8DF}"/>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Tree>
    <p:extLst>
      <p:ext uri="{BB962C8B-B14F-4D97-AF65-F5344CB8AC3E}">
        <p14:creationId xmlns:p14="http://schemas.microsoft.com/office/powerpoint/2010/main" val="1060106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7575" y="4435278"/>
            <a:ext cx="3159860" cy="2221638"/>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6566585" y="2162175"/>
            <a:ext cx="2163990" cy="584775"/>
          </a:xfrm>
          <a:prstGeom prst="rect">
            <a:avLst/>
          </a:prstGeom>
          <a:noFill/>
        </p:spPr>
        <p:txBody>
          <a:bodyPr wrap="none" lIns="91440" tIns="45720" rIns="91440" bIns="45720">
            <a:spAutoFit/>
          </a:bodyPr>
          <a:lstStyle/>
          <a:p>
            <a:pPr algn="ctr"/>
            <a:r>
              <a:rPr lang="en-US" sz="3200" b="0" cap="none" spc="0" dirty="0">
                <a:ln w="0"/>
                <a:solidFill>
                  <a:schemeClr val="bg1"/>
                </a:solidFill>
                <a:effectLst>
                  <a:outerShdw blurRad="38100" dist="19050" dir="2700000" algn="tl" rotWithShape="0">
                    <a:schemeClr val="dk1">
                      <a:alpha val="40000"/>
                    </a:schemeClr>
                  </a:outerShdw>
                </a:effectLst>
              </a:rPr>
              <a:t>Rookie Pilot</a:t>
            </a: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3</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2</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4</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332585" y="2320095"/>
            <a:ext cx="444352"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45</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a:t>
            </a:r>
            <a:r>
              <a:rPr lang="en-US" dirty="0" err="1"/>
              <a:t>Kilrathi</a:t>
            </a:r>
            <a:r>
              <a:rPr lang="en-US" dirty="0"/>
              <a:t> Pilots</a:t>
            </a:r>
          </a:p>
        </p:txBody>
      </p:sp>
      <p:sp>
        <p:nvSpPr>
          <p:cNvPr id="25" name="TextBox 24">
            <a:extLst>
              <a:ext uri="{FF2B5EF4-FFF2-40B4-BE49-F238E27FC236}">
                <a16:creationId xmlns:a16="http://schemas.microsoft.com/office/drawing/2014/main" id="{0A2B9915-484B-4F0F-AD76-ED56B8772F4E}"/>
              </a:ext>
            </a:extLst>
          </p:cNvPr>
          <p:cNvSpPr txBox="1"/>
          <p:nvPr/>
        </p:nvSpPr>
        <p:spPr>
          <a:xfrm>
            <a:off x="98017" y="2238375"/>
            <a:ext cx="3275196"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Rookie Pilot</a:t>
            </a:r>
            <a:br>
              <a:rPr lang="en-US" sz="1600" dirty="0">
                <a:ln w="0"/>
                <a:solidFill>
                  <a:schemeClr val="bg1"/>
                </a:solidFill>
                <a:effectLst>
                  <a:outerShdw blurRad="38100" dist="19050" dir="2700000" algn="tl" rotWithShape="0">
                    <a:schemeClr val="dk1">
                      <a:alpha val="40000"/>
                    </a:schemeClr>
                  </a:outerShdw>
                </a:effectLst>
              </a:rPr>
            </a:b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Confederation Lieutenant</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Seether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Troy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Cathscratch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Carter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Winston 'Vagabond' Chang </a:t>
            </a: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solidFill>
                <a:schemeClr val="accent1"/>
              </a:solidFill>
            </a:endParaRPr>
          </a:p>
          <a:p>
            <a:endParaRPr lang="en-US" sz="1600" dirty="0"/>
          </a:p>
          <a:p>
            <a:endParaRPr lang="en-US" sz="1600" dirty="0"/>
          </a:p>
          <a:p>
            <a:endParaRPr lang="en-US" dirty="0"/>
          </a:p>
        </p:txBody>
      </p:sp>
    </p:spTree>
    <p:extLst>
      <p:ext uri="{BB962C8B-B14F-4D97-AF65-F5344CB8AC3E}">
        <p14:creationId xmlns:p14="http://schemas.microsoft.com/office/powerpoint/2010/main" val="4427032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7575" y="4544438"/>
            <a:ext cx="3159860" cy="2114150"/>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5424737" y="2162175"/>
            <a:ext cx="4447692" cy="584775"/>
          </a:xfrm>
          <a:prstGeom prst="rect">
            <a:avLst/>
          </a:prstGeom>
          <a:noFill/>
        </p:spPr>
        <p:txBody>
          <a:bodyPr wrap="none" lIns="91440" tIns="45720" rIns="91440" bIns="45720">
            <a:spAutoFit/>
          </a:bodyPr>
          <a:lstStyle/>
          <a:p>
            <a:pPr algn="ctr"/>
            <a:r>
              <a:rPr lang="en-US" sz="3200" b="0" cap="none" spc="0" dirty="0">
                <a:ln w="0"/>
                <a:solidFill>
                  <a:schemeClr val="bg1"/>
                </a:solidFill>
                <a:effectLst>
                  <a:outerShdw blurRad="38100" dist="19050" dir="2700000" algn="tl" rotWithShape="0">
                    <a:schemeClr val="dk1">
                      <a:alpha val="40000"/>
                    </a:schemeClr>
                  </a:outerShdw>
                </a:effectLst>
              </a:rPr>
              <a:t>Confederation Lieutenant</a:t>
            </a: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5</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3</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5</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332585" y="2320095"/>
            <a:ext cx="444352"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65</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a:t>
            </a:r>
            <a:r>
              <a:rPr lang="en-US" dirty="0" err="1"/>
              <a:t>Kilrathi</a:t>
            </a:r>
            <a:r>
              <a:rPr lang="en-US" dirty="0"/>
              <a:t> Pilots</a:t>
            </a:r>
          </a:p>
        </p:txBody>
      </p:sp>
      <p:sp>
        <p:nvSpPr>
          <p:cNvPr id="25" name="TextBox 24">
            <a:extLst>
              <a:ext uri="{FF2B5EF4-FFF2-40B4-BE49-F238E27FC236}">
                <a16:creationId xmlns:a16="http://schemas.microsoft.com/office/drawing/2014/main" id="{940622EE-6B94-4194-8734-AF0E2BC74868}"/>
              </a:ext>
            </a:extLst>
          </p:cNvPr>
          <p:cNvSpPr txBox="1"/>
          <p:nvPr/>
        </p:nvSpPr>
        <p:spPr>
          <a:xfrm>
            <a:off x="98017" y="2238375"/>
            <a:ext cx="3275196"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Rookie Pilot</a:t>
            </a:r>
            <a:br>
              <a:rPr lang="en-US" sz="1600" dirty="0">
                <a:ln w="0"/>
                <a:solidFill>
                  <a:schemeClr val="bg1"/>
                </a:solidFill>
                <a:effectLst>
                  <a:outerShdw blurRad="38100" dist="19050" dir="2700000" algn="tl" rotWithShape="0">
                    <a:schemeClr val="dk1">
                      <a:alpha val="40000"/>
                    </a:schemeClr>
                  </a:outerShdw>
                </a:effectLst>
              </a:rPr>
            </a:b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Confederation Lieutenant</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Seether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Troy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Cathscratch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Carter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Winston 'Vagabond' Chang </a:t>
            </a: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solidFill>
                <a:schemeClr val="accent1"/>
              </a:solidFill>
            </a:endParaRPr>
          </a:p>
          <a:p>
            <a:endParaRPr lang="en-US" sz="1600" dirty="0"/>
          </a:p>
          <a:p>
            <a:endParaRPr lang="en-US" sz="1600" dirty="0"/>
          </a:p>
          <a:p>
            <a:endParaRPr lang="en-US" dirty="0"/>
          </a:p>
        </p:txBody>
      </p:sp>
    </p:spTree>
    <p:extLst>
      <p:ext uri="{BB962C8B-B14F-4D97-AF65-F5344CB8AC3E}">
        <p14:creationId xmlns:p14="http://schemas.microsoft.com/office/powerpoint/2010/main" val="2781584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3457" y="3668888"/>
            <a:ext cx="3879452" cy="2989087"/>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6908926" y="2162175"/>
            <a:ext cx="1479316" cy="584775"/>
          </a:xfrm>
          <a:prstGeom prst="rect">
            <a:avLst/>
          </a:prstGeom>
          <a:noFill/>
        </p:spPr>
        <p:txBody>
          <a:bodyPr wrap="none" lIns="91440" tIns="45720" rIns="91440" bIns="45720">
            <a:spAutoFit/>
          </a:bodyPr>
          <a:lstStyle/>
          <a:p>
            <a:pPr algn="ctr"/>
            <a:r>
              <a:rPr lang="en-US" sz="3200" b="0" cap="none" spc="0" dirty="0">
                <a:ln w="0"/>
                <a:solidFill>
                  <a:schemeClr val="bg1"/>
                </a:solidFill>
                <a:effectLst>
                  <a:outerShdw blurRad="38100" dist="19050" dir="2700000" algn="tl" rotWithShape="0">
                    <a:schemeClr val="dk1">
                      <a:alpha val="40000"/>
                    </a:schemeClr>
                  </a:outerShdw>
                </a:effectLst>
              </a:rPr>
              <a:t>Seether</a:t>
            </a: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8</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210</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a:t>
            </a:r>
            <a:r>
              <a:rPr lang="en-US" dirty="0" err="1"/>
              <a:t>Kilrathi</a:t>
            </a:r>
            <a:r>
              <a:rPr lang="en-US" dirty="0"/>
              <a:t> Pilots</a:t>
            </a:r>
          </a:p>
        </p:txBody>
      </p:sp>
      <p:sp>
        <p:nvSpPr>
          <p:cNvPr id="10" name="TextBox 9">
            <a:extLst>
              <a:ext uri="{FF2B5EF4-FFF2-40B4-BE49-F238E27FC236}">
                <a16:creationId xmlns:a16="http://schemas.microsoft.com/office/drawing/2014/main" id="{A126841F-BDF8-41B0-BFEF-25864D7F81E7}"/>
              </a:ext>
            </a:extLst>
          </p:cNvPr>
          <p:cNvSpPr txBox="1"/>
          <p:nvPr/>
        </p:nvSpPr>
        <p:spPr>
          <a:xfrm>
            <a:off x="7513583" y="3067208"/>
            <a:ext cx="3964776" cy="830997"/>
          </a:xfrm>
          <a:prstGeom prst="rect">
            <a:avLst/>
          </a:prstGeom>
          <a:noFill/>
        </p:spPr>
        <p:txBody>
          <a:bodyPr wrap="square" rtlCol="0">
            <a:spAutoFit/>
          </a:bodyPr>
          <a:lstStyle/>
          <a:p>
            <a:r>
              <a:rPr lang="en-US" sz="1200" dirty="0">
                <a:solidFill>
                  <a:schemeClr val="bg1"/>
                </a:solidFill>
                <a:latin typeface="Consolas" panose="020B0609020204030204" pitchFamily="49" charset="0"/>
              </a:rPr>
              <a:t>When he makes a dodge test, Seether only ever suffers a -1 to his pilot skill. He may re-roll a failed taunt and any failed gunnery skill tests he is called on to make.</a:t>
            </a:r>
          </a:p>
        </p:txBody>
      </p:sp>
      <p:sp>
        <p:nvSpPr>
          <p:cNvPr id="25" name="TextBox 24">
            <a:extLst>
              <a:ext uri="{FF2B5EF4-FFF2-40B4-BE49-F238E27FC236}">
                <a16:creationId xmlns:a16="http://schemas.microsoft.com/office/drawing/2014/main" id="{0C8D3629-272E-4303-A335-165BD1DECD0A}"/>
              </a:ext>
            </a:extLst>
          </p:cNvPr>
          <p:cNvSpPr txBox="1"/>
          <p:nvPr/>
        </p:nvSpPr>
        <p:spPr>
          <a:xfrm>
            <a:off x="98017" y="2238375"/>
            <a:ext cx="3275196"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Rookie Pilot</a:t>
            </a:r>
            <a:br>
              <a:rPr lang="en-US" sz="1600" dirty="0">
                <a:ln w="0"/>
                <a:solidFill>
                  <a:schemeClr val="bg1"/>
                </a:solidFill>
                <a:effectLst>
                  <a:outerShdw blurRad="38100" dist="19050" dir="2700000" algn="tl" rotWithShape="0">
                    <a:schemeClr val="dk1">
                      <a:alpha val="40000"/>
                    </a:schemeClr>
                  </a:outerShdw>
                </a:effectLst>
              </a:rPr>
            </a:b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Confederation Lieutenant</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Seether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Troy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Cathscratch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Carter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Winston 'Vagabond' Chang </a:t>
            </a: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solidFill>
                <a:schemeClr val="accent1"/>
              </a:solidFill>
            </a:endParaRPr>
          </a:p>
          <a:p>
            <a:endParaRPr lang="en-US" sz="1600" dirty="0"/>
          </a:p>
          <a:p>
            <a:endParaRPr lang="en-US" sz="1600" dirty="0"/>
          </a:p>
          <a:p>
            <a:endParaRPr lang="en-US" dirty="0"/>
          </a:p>
        </p:txBody>
      </p:sp>
    </p:spTree>
    <p:extLst>
      <p:ext uri="{BB962C8B-B14F-4D97-AF65-F5344CB8AC3E}">
        <p14:creationId xmlns:p14="http://schemas.microsoft.com/office/powerpoint/2010/main" val="162395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3457" y="3874891"/>
            <a:ext cx="3879452" cy="2780273"/>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5474912" y="2162175"/>
            <a:ext cx="4347344"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rPr>
              <a:t>Troy '</a:t>
            </a:r>
            <a:r>
              <a:rPr lang="en-US" sz="3200" dirty="0" err="1">
                <a:ln w="0"/>
                <a:solidFill>
                  <a:schemeClr val="bg1"/>
                </a:solidFill>
                <a:effectLst>
                  <a:outerShdw blurRad="38100" dist="19050" dir="2700000" algn="tl" rotWithShape="0">
                    <a:schemeClr val="dk1">
                      <a:alpha val="40000"/>
                    </a:schemeClr>
                  </a:outerShdw>
                </a:effectLst>
              </a:rPr>
              <a:t>Cathscratch</a:t>
            </a:r>
            <a:r>
              <a:rPr lang="en-US" sz="3200" dirty="0">
                <a:ln w="0"/>
                <a:solidFill>
                  <a:schemeClr val="bg1"/>
                </a:solidFill>
                <a:effectLst>
                  <a:outerShdw blurRad="38100" dist="19050" dir="2700000" algn="tl" rotWithShape="0">
                    <a:schemeClr val="dk1">
                      <a:alpha val="40000"/>
                    </a:schemeClr>
                  </a:outerShdw>
                </a:effectLst>
              </a:rPr>
              <a:t>' Carter</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5</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4</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4</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100</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a:t>
            </a:r>
            <a:r>
              <a:rPr lang="en-US" dirty="0" err="1"/>
              <a:t>Kilrathi</a:t>
            </a:r>
            <a:r>
              <a:rPr lang="en-US" dirty="0"/>
              <a:t> Pilots</a:t>
            </a:r>
          </a:p>
        </p:txBody>
      </p:sp>
      <p:sp>
        <p:nvSpPr>
          <p:cNvPr id="10" name="TextBox 9">
            <a:extLst>
              <a:ext uri="{FF2B5EF4-FFF2-40B4-BE49-F238E27FC236}">
                <a16:creationId xmlns:a16="http://schemas.microsoft.com/office/drawing/2014/main" id="{A126841F-BDF8-41B0-BFEF-25864D7F81E7}"/>
              </a:ext>
            </a:extLst>
          </p:cNvPr>
          <p:cNvSpPr txBox="1"/>
          <p:nvPr/>
        </p:nvSpPr>
        <p:spPr>
          <a:xfrm>
            <a:off x="7513583" y="3067208"/>
            <a:ext cx="3964776" cy="830997"/>
          </a:xfrm>
          <a:prstGeom prst="rect">
            <a:avLst/>
          </a:prstGeom>
          <a:noFill/>
        </p:spPr>
        <p:txBody>
          <a:bodyPr wrap="square" rtlCol="0">
            <a:spAutoFit/>
          </a:bodyPr>
          <a:lstStyle/>
          <a:p>
            <a:r>
              <a:rPr lang="en-US" sz="1200" dirty="0">
                <a:solidFill>
                  <a:schemeClr val="bg1"/>
                </a:solidFill>
                <a:latin typeface="Consolas" panose="020B0609020204030204" pitchFamily="49" charset="0"/>
              </a:rPr>
              <a:t>If </a:t>
            </a:r>
            <a:r>
              <a:rPr lang="en-US" sz="1200" dirty="0" err="1">
                <a:solidFill>
                  <a:schemeClr val="bg1"/>
                </a:solidFill>
                <a:latin typeface="Consolas" panose="020B0609020204030204" pitchFamily="49" charset="0"/>
              </a:rPr>
              <a:t>Catscratch</a:t>
            </a:r>
            <a:r>
              <a:rPr lang="en-US" sz="1200" dirty="0">
                <a:solidFill>
                  <a:schemeClr val="bg1"/>
                </a:solidFill>
                <a:latin typeface="Consolas" panose="020B0609020204030204" pitchFamily="49" charset="0"/>
              </a:rPr>
              <a:t> fails a Psych test, and the Wing leader/Commander is in his </a:t>
            </a:r>
            <a:r>
              <a:rPr lang="en-US" sz="1200" dirty="0" err="1">
                <a:solidFill>
                  <a:schemeClr val="bg1"/>
                </a:solidFill>
                <a:latin typeface="Consolas" panose="020B0609020204030204" pitchFamily="49" charset="0"/>
              </a:rPr>
              <a:t>foward</a:t>
            </a:r>
            <a:r>
              <a:rPr lang="en-US" sz="1200" dirty="0">
                <a:solidFill>
                  <a:schemeClr val="bg1"/>
                </a:solidFill>
                <a:latin typeface="Consolas" panose="020B0609020204030204" pitchFamily="49" charset="0"/>
              </a:rPr>
              <a:t> arc, he may re-roll the ego test but counts his Ego stat as being 5 rather then 4.</a:t>
            </a:r>
          </a:p>
        </p:txBody>
      </p:sp>
      <p:sp>
        <p:nvSpPr>
          <p:cNvPr id="25" name="TextBox 24">
            <a:extLst>
              <a:ext uri="{FF2B5EF4-FFF2-40B4-BE49-F238E27FC236}">
                <a16:creationId xmlns:a16="http://schemas.microsoft.com/office/drawing/2014/main" id="{FFE9BF27-4545-4B90-BDEF-A0D1EC9C6009}"/>
              </a:ext>
            </a:extLst>
          </p:cNvPr>
          <p:cNvSpPr txBox="1"/>
          <p:nvPr/>
        </p:nvSpPr>
        <p:spPr>
          <a:xfrm>
            <a:off x="98017" y="2238375"/>
            <a:ext cx="3275196"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Rookie Pilot</a:t>
            </a:r>
            <a:br>
              <a:rPr lang="en-US" sz="1600" dirty="0">
                <a:ln w="0"/>
                <a:solidFill>
                  <a:schemeClr val="bg1"/>
                </a:solidFill>
                <a:effectLst>
                  <a:outerShdw blurRad="38100" dist="19050" dir="2700000" algn="tl" rotWithShape="0">
                    <a:schemeClr val="dk1">
                      <a:alpha val="40000"/>
                    </a:schemeClr>
                  </a:outerShdw>
                </a:effectLst>
              </a:rPr>
            </a:b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Confederation Lieutenant</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Seether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Troy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Cathscratch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Carter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Winston 'Vagabond' Chang </a:t>
            </a: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solidFill>
                <a:schemeClr val="accent1"/>
              </a:solidFill>
            </a:endParaRPr>
          </a:p>
          <a:p>
            <a:endParaRPr lang="en-US" sz="1600" dirty="0"/>
          </a:p>
          <a:p>
            <a:endParaRPr lang="en-US" sz="1600" dirty="0"/>
          </a:p>
          <a:p>
            <a:endParaRPr lang="en-US" dirty="0"/>
          </a:p>
        </p:txBody>
      </p:sp>
    </p:spTree>
    <p:extLst>
      <p:ext uri="{BB962C8B-B14F-4D97-AF65-F5344CB8AC3E}">
        <p14:creationId xmlns:p14="http://schemas.microsoft.com/office/powerpoint/2010/main" val="22018619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C574C88F-75AB-40E4-B623-FA40B51786B5}"/>
              </a:ext>
            </a:extLst>
          </p:cNvPr>
          <p:cNvSpPr txBox="1"/>
          <p:nvPr/>
        </p:nvSpPr>
        <p:spPr>
          <a:xfrm>
            <a:off x="417891" y="2238375"/>
            <a:ext cx="2977451"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3" action="ppaction://hlinksldjump">
                  <a:extLst>
                    <a:ext uri="{A12FA001-AC4F-418D-AE19-62706E023703}">
                      <ahyp:hlinkClr xmlns:ahyp="http://schemas.microsoft.com/office/drawing/2018/hyperlinkcolor" val="tx"/>
                    </a:ext>
                  </a:extLst>
                </a:hlinkClick>
              </a:rPr>
              <a:t>Rookie Pilot</a:t>
            </a:r>
            <a:br>
              <a:rPr lang="en-US" sz="1600" dirty="0">
                <a:ln w="0"/>
                <a:solidFill>
                  <a:schemeClr val="bg1"/>
                </a:solidFill>
                <a:effectLst>
                  <a:outerShdw blurRad="38100" dist="19050" dir="2700000" algn="tl" rotWithShape="0">
                    <a:schemeClr val="dk1">
                      <a:alpha val="40000"/>
                    </a:schemeClr>
                  </a:outerShdw>
                </a:effectLst>
              </a:rPr>
            </a:br>
            <a:r>
              <a:rPr lang="en-US" sz="1600" dirty="0">
                <a:ln w="0"/>
                <a:solidFill>
                  <a:schemeClr val="bg1"/>
                </a:solidFill>
                <a:effectLst>
                  <a:outerShdw blurRad="38100" dist="19050" dir="2700000" algn="tl" rotWithShape="0">
                    <a:schemeClr val="dk1">
                      <a:alpha val="40000"/>
                    </a:schemeClr>
                  </a:outerShdw>
                </a:effectLst>
                <a:hlinkClick r:id="rId4" action="ppaction://hlinksldjump">
                  <a:extLst>
                    <a:ext uri="{A12FA001-AC4F-418D-AE19-62706E023703}">
                      <ahyp:hlinkClr xmlns:ahyp="http://schemas.microsoft.com/office/drawing/2018/hyperlinkcolor" val="tx"/>
                    </a:ext>
                  </a:extLst>
                </a:hlinkClick>
              </a:rPr>
              <a:t>Confederation Lieutenant</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Seether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Troy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Cathscratch</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Carter</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Winston 'Vagabond' Chang </a:t>
            </a: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ln w="0"/>
              <a:solidFill>
                <a:schemeClr val="bg1"/>
              </a:solidFill>
              <a:effectLst>
                <a:outerShdw blurRad="38100" dist="19050" dir="2700000" algn="tl" rotWithShape="0">
                  <a:schemeClr val="dk1">
                    <a:alpha val="40000"/>
                  </a:schemeClr>
                </a:outerShdw>
              </a:effectLst>
            </a:endParaRPr>
          </a:p>
          <a:p>
            <a:pPr algn="ctr"/>
            <a:endParaRPr lang="en-US" sz="1600" dirty="0">
              <a:solidFill>
                <a:schemeClr val="accent1"/>
              </a:solidFill>
            </a:endParaRPr>
          </a:p>
          <a:p>
            <a:endParaRPr lang="en-US" sz="1600" dirty="0"/>
          </a:p>
          <a:p>
            <a:endParaRPr lang="en-US" sz="1600" dirty="0"/>
          </a:p>
          <a:p>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463458" y="3874891"/>
            <a:ext cx="3879450" cy="2780273"/>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5276300" y="2162175"/>
            <a:ext cx="4744569" cy="584775"/>
          </a:xfrm>
          <a:prstGeom prst="rect">
            <a:avLst/>
          </a:prstGeom>
          <a:noFill/>
        </p:spPr>
        <p:txBody>
          <a:bodyPr wrap="none" lIns="91440" tIns="45720" rIns="91440" bIns="45720">
            <a:spAutoFit/>
          </a:bodyPr>
          <a:lstStyle/>
          <a:p>
            <a:pPr algn="ctr"/>
            <a:r>
              <a:rPr lang="en-US" sz="3200" dirty="0">
                <a:ln w="0"/>
                <a:solidFill>
                  <a:schemeClr val="bg1"/>
                </a:solidFill>
                <a:effectLst>
                  <a:outerShdw blurRad="38100" dist="19050" dir="2700000" algn="tl" rotWithShape="0">
                    <a:schemeClr val="dk1">
                      <a:alpha val="40000"/>
                    </a:schemeClr>
                  </a:outerShdw>
                </a:effectLst>
              </a:rPr>
              <a:t>Winston 'Vagabond' Chang </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5</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7</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7</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190</a:t>
            </a:r>
          </a:p>
        </p:txBody>
      </p:sp>
      <p:sp>
        <p:nvSpPr>
          <p:cNvPr id="24" name="Rectangle 23">
            <a:hlinkClick r:id="rId9"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a:t>
            </a:r>
            <a:r>
              <a:rPr lang="en-US" dirty="0" err="1"/>
              <a:t>Kilrathi</a:t>
            </a:r>
            <a:r>
              <a:rPr lang="en-US" dirty="0"/>
              <a:t> Pilots</a:t>
            </a:r>
          </a:p>
        </p:txBody>
      </p:sp>
      <p:sp>
        <p:nvSpPr>
          <p:cNvPr id="10" name="TextBox 9">
            <a:extLst>
              <a:ext uri="{FF2B5EF4-FFF2-40B4-BE49-F238E27FC236}">
                <a16:creationId xmlns:a16="http://schemas.microsoft.com/office/drawing/2014/main" id="{A126841F-BDF8-41B0-BFEF-25864D7F81E7}"/>
              </a:ext>
            </a:extLst>
          </p:cNvPr>
          <p:cNvSpPr txBox="1"/>
          <p:nvPr/>
        </p:nvSpPr>
        <p:spPr>
          <a:xfrm>
            <a:off x="7513583" y="3067208"/>
            <a:ext cx="3964776" cy="1569660"/>
          </a:xfrm>
          <a:prstGeom prst="rect">
            <a:avLst/>
          </a:prstGeom>
          <a:noFill/>
        </p:spPr>
        <p:txBody>
          <a:bodyPr wrap="square" rtlCol="0">
            <a:spAutoFit/>
          </a:bodyPr>
          <a:lstStyle/>
          <a:p>
            <a:r>
              <a:rPr lang="en-US" sz="1200" dirty="0">
                <a:solidFill>
                  <a:schemeClr val="bg1"/>
                </a:solidFill>
                <a:latin typeface="Consolas" panose="020B0609020204030204" pitchFamily="49" charset="0"/>
              </a:rPr>
              <a:t>If Winston Chang is the Wing Leader, all pilots in his wing may re-roll failed psych stat tests. If a friendly pilot with 1 or more stress tokens is with in his forward arc, Chang may attempt to calm them down. To do this he must </a:t>
            </a:r>
            <a:r>
              <a:rPr lang="en-US" sz="1200" dirty="0" err="1">
                <a:solidFill>
                  <a:schemeClr val="bg1"/>
                </a:solidFill>
                <a:latin typeface="Consolas" panose="020B0609020204030204" pitchFamily="49" charset="0"/>
              </a:rPr>
              <a:t>sacrafice</a:t>
            </a:r>
            <a:r>
              <a:rPr lang="en-US" sz="1200" dirty="0">
                <a:solidFill>
                  <a:schemeClr val="bg1"/>
                </a:solidFill>
                <a:latin typeface="Consolas" panose="020B0609020204030204" pitchFamily="49" charset="0"/>
              </a:rPr>
              <a:t> any attacks this turn and pass a psych test. If he </a:t>
            </a:r>
            <a:r>
              <a:rPr lang="en-US" sz="1200" dirty="0" err="1">
                <a:solidFill>
                  <a:schemeClr val="bg1"/>
                </a:solidFill>
                <a:latin typeface="Consolas" panose="020B0609020204030204" pitchFamily="49" charset="0"/>
              </a:rPr>
              <a:t>succeds</a:t>
            </a:r>
            <a:r>
              <a:rPr lang="en-US" sz="1200" dirty="0">
                <a:solidFill>
                  <a:schemeClr val="bg1"/>
                </a:solidFill>
                <a:latin typeface="Consolas" panose="020B0609020204030204" pitchFamily="49" charset="0"/>
              </a:rPr>
              <a:t>, the friendly pilot removes 1 stress token.</a:t>
            </a:r>
          </a:p>
        </p:txBody>
      </p:sp>
    </p:spTree>
    <p:extLst>
      <p:ext uri="{BB962C8B-B14F-4D97-AF65-F5344CB8AC3E}">
        <p14:creationId xmlns:p14="http://schemas.microsoft.com/office/powerpoint/2010/main" val="568104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CFEDCACC-95F4-4671-B4FF-FB249B8FC49C}"/>
              </a:ext>
            </a:extLst>
          </p:cNvPr>
          <p:cNvSpPr/>
          <p:nvPr/>
        </p:nvSpPr>
        <p:spPr>
          <a:xfrm>
            <a:off x="1563864"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094701F5-3FDB-4899-82BB-30A034C992FD}"/>
              </a:ext>
            </a:extLst>
          </p:cNvPr>
          <p:cNvSpPr/>
          <p:nvPr/>
        </p:nvSpPr>
        <p:spPr>
          <a:xfrm>
            <a:off x="3358451"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D8FB3833-1821-42D4-BBD4-EB9DC7F91F59}"/>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14B53875-FC27-42DB-8339-5629B41738C2}"/>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F7639618-9F95-4A55-8046-C5C6EC196E18}"/>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hlinkClick r:id="rId3" action="ppaction://hlinksldjump"/>
            <a:extLst>
              <a:ext uri="{FF2B5EF4-FFF2-40B4-BE49-F238E27FC236}">
                <a16:creationId xmlns:a16="http://schemas.microsoft.com/office/drawing/2014/main" id="{C5B05788-F252-424E-97F9-02108E0D7E08}"/>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a:t>
            </a:r>
            <a:r>
              <a:rPr lang="en-US" dirty="0" err="1"/>
              <a:t>Kilrathi</a:t>
            </a:r>
            <a:r>
              <a:rPr lang="en-US" dirty="0"/>
              <a:t> Ships</a:t>
            </a:r>
          </a:p>
        </p:txBody>
      </p:sp>
      <p:sp>
        <p:nvSpPr>
          <p:cNvPr id="9" name="Rectangle 8">
            <a:extLst>
              <a:ext uri="{FF2B5EF4-FFF2-40B4-BE49-F238E27FC236}">
                <a16:creationId xmlns:a16="http://schemas.microsoft.com/office/drawing/2014/main" id="{9376EEB1-982F-44D9-9C22-96F00846572C}"/>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E9BB66F1-2158-4C95-A649-B49DFC3EE3DF}"/>
              </a:ext>
            </a:extLst>
          </p:cNvPr>
          <p:cNvSpPr txBox="1"/>
          <p:nvPr/>
        </p:nvSpPr>
        <p:spPr>
          <a:xfrm>
            <a:off x="417891" y="2238375"/>
            <a:ext cx="2977451" cy="2800767"/>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rPr>
              <a:t>F-104 Bearcat</a:t>
            </a:r>
          </a:p>
          <a:p>
            <a:pPr algn="ctr"/>
            <a:r>
              <a:rPr lang="en-US" sz="1600" dirty="0">
                <a:ln w="0"/>
                <a:solidFill>
                  <a:schemeClr val="bg1"/>
                </a:solidFill>
                <a:effectLst>
                  <a:outerShdw blurRad="38100" dist="19050" dir="2700000" algn="tl" rotWithShape="0">
                    <a:schemeClr val="dk1">
                      <a:alpha val="40000"/>
                    </a:schemeClr>
                  </a:outerShdw>
                </a:effectLst>
              </a:rPr>
              <a:t>A-17A Broadsword</a:t>
            </a:r>
          </a:p>
          <a:p>
            <a:pPr algn="ctr"/>
            <a:r>
              <a:rPr lang="en-US" sz="1600" dirty="0">
                <a:ln w="0"/>
                <a:solidFill>
                  <a:schemeClr val="bg1"/>
                </a:solidFill>
                <a:effectLst>
                  <a:outerShdw blurRad="38100" dist="19050" dir="2700000" algn="tl" rotWithShape="0">
                    <a:schemeClr val="dk1">
                      <a:alpha val="40000"/>
                    </a:schemeClr>
                  </a:outerShdw>
                </a:effectLst>
              </a:rPr>
              <a:t>TB-76A Longbow</a:t>
            </a:r>
          </a:p>
          <a:p>
            <a:pPr algn="ctr"/>
            <a:r>
              <a:rPr lang="en-US" sz="1600" dirty="0">
                <a:ln w="0"/>
                <a:solidFill>
                  <a:schemeClr val="bg1"/>
                </a:solidFill>
                <a:effectLst>
                  <a:outerShdw blurRad="38100" dist="19050" dir="2700000" algn="tl" rotWithShape="0">
                    <a:schemeClr val="dk1">
                      <a:alpha val="40000"/>
                    </a:schemeClr>
                  </a:outerShdw>
                </a:effectLst>
              </a:rPr>
              <a:t>TB-80A Devastator</a:t>
            </a:r>
          </a:p>
          <a:p>
            <a:pPr algn="ctr"/>
            <a:r>
              <a:rPr lang="en-US" sz="1600" dirty="0">
                <a:ln w="0"/>
                <a:solidFill>
                  <a:schemeClr val="bg1"/>
                </a:solidFill>
                <a:effectLst>
                  <a:outerShdw blurRad="38100" dist="19050" dir="2700000" algn="tl" rotWithShape="0">
                    <a:schemeClr val="dk1">
                      <a:alpha val="40000"/>
                    </a:schemeClr>
                  </a:outerShdw>
                </a:effectLst>
              </a:rPr>
              <a:t>HF-66A Thunderbolt</a:t>
            </a:r>
          </a:p>
          <a:p>
            <a:pPr algn="ctr"/>
            <a:r>
              <a:rPr lang="en-US" sz="1600" dirty="0">
                <a:ln w="0"/>
                <a:solidFill>
                  <a:schemeClr val="bg1"/>
                </a:solidFill>
                <a:effectLst>
                  <a:outerShdw blurRad="38100" dist="19050" dir="2700000" algn="tl" rotWithShape="0">
                    <a:schemeClr val="dk1">
                      <a:alpha val="40000"/>
                    </a:schemeClr>
                  </a:outerShdw>
                </a:effectLst>
              </a:rPr>
              <a:t>FA-36A Hornet</a:t>
            </a:r>
          </a:p>
          <a:p>
            <a:pPr algn="ctr"/>
            <a:r>
              <a:rPr lang="en-US" sz="1600" dirty="0">
                <a:ln w="0"/>
                <a:solidFill>
                  <a:schemeClr val="bg1"/>
                </a:solidFill>
                <a:effectLst>
                  <a:outerShdw blurRad="38100" dist="19050" dir="2700000" algn="tl" rotWithShape="0">
                    <a:schemeClr val="dk1">
                      <a:alpha val="40000"/>
                    </a:schemeClr>
                  </a:outerShdw>
                </a:effectLst>
              </a:rPr>
              <a:t>F-109B Vampire</a:t>
            </a:r>
            <a:br>
              <a:rPr lang="en-US" sz="1600" dirty="0">
                <a:ln w="0"/>
                <a:solidFill>
                  <a:schemeClr val="bg1"/>
                </a:solidFill>
                <a:effectLst>
                  <a:outerShdw blurRad="38100" dist="19050" dir="2700000" algn="tl" rotWithShape="0">
                    <a:schemeClr val="dk1">
                      <a:alpha val="40000"/>
                    </a:schemeClr>
                  </a:outerShdw>
                </a:effectLst>
              </a:rPr>
            </a:br>
            <a:r>
              <a:rPr lang="en-US" sz="1600" dirty="0">
                <a:ln w="0"/>
                <a:solidFill>
                  <a:schemeClr val="bg1"/>
                </a:solidFill>
                <a:effectLst>
                  <a:outerShdw blurRad="38100" dist="19050" dir="2700000" algn="tl" rotWithShape="0">
                    <a:schemeClr val="dk1">
                      <a:alpha val="40000"/>
                    </a:schemeClr>
                  </a:outerShdw>
                </a:effectLst>
              </a:rPr>
              <a:t>F-107 Lance</a:t>
            </a:r>
          </a:p>
          <a:p>
            <a:pPr algn="ctr"/>
            <a:r>
              <a:rPr lang="en-US" sz="1600" dirty="0">
                <a:ln w="0"/>
                <a:solidFill>
                  <a:schemeClr val="bg1"/>
                </a:solidFill>
                <a:effectLst>
                  <a:outerShdw blurRad="38100" dist="19050" dir="2700000" algn="tl" rotWithShape="0">
                    <a:schemeClr val="dk1">
                      <a:alpha val="40000"/>
                    </a:schemeClr>
                  </a:outerShdw>
                </a:effectLst>
              </a:rPr>
              <a:t>F-103A Excalibur</a:t>
            </a:r>
          </a:p>
          <a:p>
            <a:pPr algn="ctr"/>
            <a:r>
              <a:rPr lang="en-US" sz="1600" dirty="0">
                <a:ln w="0"/>
                <a:solidFill>
                  <a:schemeClr val="bg1"/>
                </a:solidFill>
                <a:effectLst>
                  <a:outerShdw blurRad="38100" dist="19050" dir="2700000" algn="tl" rotWithShape="0">
                    <a:schemeClr val="dk1">
                      <a:alpha val="40000"/>
                    </a:schemeClr>
                  </a:outerShdw>
                </a:effectLst>
              </a:rPr>
              <a:t>F-86C </a:t>
            </a:r>
            <a:r>
              <a:rPr lang="en-US" sz="1600" dirty="0" err="1">
                <a:ln w="0"/>
                <a:solidFill>
                  <a:schemeClr val="bg1"/>
                </a:solidFill>
                <a:effectLst>
                  <a:outerShdw blurRad="38100" dist="19050" dir="2700000" algn="tl" rotWithShape="0">
                    <a:schemeClr val="dk1">
                      <a:alpha val="40000"/>
                    </a:schemeClr>
                  </a:outerShdw>
                </a:effectLst>
              </a:rPr>
              <a:t>HellCat</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rPr>
              <a:t>F-57B Sabre</a:t>
            </a:r>
            <a:endParaRPr lang="en-US" dirty="0"/>
          </a:p>
        </p:txBody>
      </p:sp>
      <p:sp>
        <p:nvSpPr>
          <p:cNvPr id="11" name="Rectangle 10">
            <a:extLst>
              <a:ext uri="{FF2B5EF4-FFF2-40B4-BE49-F238E27FC236}">
                <a16:creationId xmlns:a16="http://schemas.microsoft.com/office/drawing/2014/main" id="{A8CF0F0E-27C1-4088-A38A-E4D9CF9181EE}"/>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icture containing red, fruit, apple&#10;&#10;Description automatically generated">
            <a:extLst>
              <a:ext uri="{FF2B5EF4-FFF2-40B4-BE49-F238E27FC236}">
                <a16:creationId xmlns:a16="http://schemas.microsoft.com/office/drawing/2014/main" id="{13BBB398-C159-4CE2-8962-B1E889AD57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4473" y="2311161"/>
            <a:ext cx="8199636" cy="1293710"/>
          </a:xfrm>
          <a:prstGeom prst="rect">
            <a:avLst/>
          </a:prstGeom>
        </p:spPr>
      </p:pic>
      <p:sp>
        <p:nvSpPr>
          <p:cNvPr id="14" name="Rectangle 13">
            <a:extLst>
              <a:ext uri="{FF2B5EF4-FFF2-40B4-BE49-F238E27FC236}">
                <a16:creationId xmlns:a16="http://schemas.microsoft.com/office/drawing/2014/main" id="{7D66030A-1B39-4DAE-9AF9-FDD820361E59}"/>
              </a:ext>
            </a:extLst>
          </p:cNvPr>
          <p:cNvSpPr/>
          <p:nvPr/>
        </p:nvSpPr>
        <p:spPr>
          <a:xfrm>
            <a:off x="3574473" y="3604871"/>
            <a:ext cx="393057"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B:</a:t>
            </a:r>
          </a:p>
        </p:txBody>
      </p:sp>
      <p:sp>
        <p:nvSpPr>
          <p:cNvPr id="15" name="Rectangle 14">
            <a:extLst>
              <a:ext uri="{FF2B5EF4-FFF2-40B4-BE49-F238E27FC236}">
                <a16:creationId xmlns:a16="http://schemas.microsoft.com/office/drawing/2014/main" id="{1AF14462-E7D5-4445-BE80-F347D0E3781D}"/>
              </a:ext>
            </a:extLst>
          </p:cNvPr>
          <p:cNvSpPr/>
          <p:nvPr/>
        </p:nvSpPr>
        <p:spPr>
          <a:xfrm>
            <a:off x="3842410" y="3604871"/>
            <a:ext cx="324127"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B</a:t>
            </a:r>
          </a:p>
        </p:txBody>
      </p:sp>
      <p:sp>
        <p:nvSpPr>
          <p:cNvPr id="16" name="Rectangle 15">
            <a:extLst>
              <a:ext uri="{FF2B5EF4-FFF2-40B4-BE49-F238E27FC236}">
                <a16:creationId xmlns:a16="http://schemas.microsoft.com/office/drawing/2014/main" id="{63F41FA8-C7D6-453D-BEE4-6540E6EEF705}"/>
              </a:ext>
            </a:extLst>
          </p:cNvPr>
          <p:cNvSpPr/>
          <p:nvPr/>
        </p:nvSpPr>
        <p:spPr>
          <a:xfrm>
            <a:off x="4244383" y="3604871"/>
            <a:ext cx="361830"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T:</a:t>
            </a:r>
          </a:p>
        </p:txBody>
      </p:sp>
      <p:sp>
        <p:nvSpPr>
          <p:cNvPr id="17" name="Rectangle 16">
            <a:extLst>
              <a:ext uri="{FF2B5EF4-FFF2-40B4-BE49-F238E27FC236}">
                <a16:creationId xmlns:a16="http://schemas.microsoft.com/office/drawing/2014/main" id="{25AEA325-4D82-41AD-9407-19267EA57BA9}"/>
              </a:ext>
            </a:extLst>
          </p:cNvPr>
          <p:cNvSpPr/>
          <p:nvPr/>
        </p:nvSpPr>
        <p:spPr>
          <a:xfrm>
            <a:off x="4496707" y="3604871"/>
            <a:ext cx="324127"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B</a:t>
            </a:r>
          </a:p>
        </p:txBody>
      </p:sp>
      <p:sp>
        <p:nvSpPr>
          <p:cNvPr id="18" name="Rectangle 17">
            <a:extLst>
              <a:ext uri="{FF2B5EF4-FFF2-40B4-BE49-F238E27FC236}">
                <a16:creationId xmlns:a16="http://schemas.microsoft.com/office/drawing/2014/main" id="{965ADA78-AC3D-41BE-98C6-9CACD0F1DE64}"/>
              </a:ext>
            </a:extLst>
          </p:cNvPr>
          <p:cNvSpPr/>
          <p:nvPr/>
        </p:nvSpPr>
        <p:spPr>
          <a:xfrm>
            <a:off x="4895521" y="3604871"/>
            <a:ext cx="372217"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S:</a:t>
            </a:r>
          </a:p>
        </p:txBody>
      </p:sp>
      <p:sp>
        <p:nvSpPr>
          <p:cNvPr id="19" name="Rectangle 18">
            <a:extLst>
              <a:ext uri="{FF2B5EF4-FFF2-40B4-BE49-F238E27FC236}">
                <a16:creationId xmlns:a16="http://schemas.microsoft.com/office/drawing/2014/main" id="{260994B4-F9E7-4010-8A7B-1B32D7061723}"/>
              </a:ext>
            </a:extLst>
          </p:cNvPr>
          <p:cNvSpPr/>
          <p:nvPr/>
        </p:nvSpPr>
        <p:spPr>
          <a:xfrm>
            <a:off x="5153038" y="3604871"/>
            <a:ext cx="324127"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B</a:t>
            </a:r>
          </a:p>
        </p:txBody>
      </p:sp>
      <p:sp>
        <p:nvSpPr>
          <p:cNvPr id="20" name="Rectangle 19">
            <a:extLst>
              <a:ext uri="{FF2B5EF4-FFF2-40B4-BE49-F238E27FC236}">
                <a16:creationId xmlns:a16="http://schemas.microsoft.com/office/drawing/2014/main" id="{8EF0BC38-2194-45F0-A915-AA7A05B08750}"/>
              </a:ext>
            </a:extLst>
          </p:cNvPr>
          <p:cNvSpPr/>
          <p:nvPr/>
        </p:nvSpPr>
        <p:spPr>
          <a:xfrm>
            <a:off x="5466746" y="3604871"/>
            <a:ext cx="413896"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H:</a:t>
            </a:r>
          </a:p>
        </p:txBody>
      </p:sp>
      <p:sp>
        <p:nvSpPr>
          <p:cNvPr id="21" name="Rectangle 20">
            <a:extLst>
              <a:ext uri="{FF2B5EF4-FFF2-40B4-BE49-F238E27FC236}">
                <a16:creationId xmlns:a16="http://schemas.microsoft.com/office/drawing/2014/main" id="{3A5C217F-8DFA-464B-A1BD-BDA66C56B3E4}"/>
              </a:ext>
            </a:extLst>
          </p:cNvPr>
          <p:cNvSpPr/>
          <p:nvPr/>
        </p:nvSpPr>
        <p:spPr>
          <a:xfrm>
            <a:off x="5745102" y="3604871"/>
            <a:ext cx="324127"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B</a:t>
            </a:r>
          </a:p>
        </p:txBody>
      </p:sp>
      <p:sp>
        <p:nvSpPr>
          <p:cNvPr id="22" name="Rectangle 21">
            <a:extLst>
              <a:ext uri="{FF2B5EF4-FFF2-40B4-BE49-F238E27FC236}">
                <a16:creationId xmlns:a16="http://schemas.microsoft.com/office/drawing/2014/main" id="{D9BE51A9-CD9A-4014-8E47-5CC957712D0B}"/>
              </a:ext>
            </a:extLst>
          </p:cNvPr>
          <p:cNvSpPr/>
          <p:nvPr/>
        </p:nvSpPr>
        <p:spPr>
          <a:xfrm>
            <a:off x="6075195" y="3603530"/>
            <a:ext cx="393057"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E:</a:t>
            </a:r>
          </a:p>
        </p:txBody>
      </p:sp>
      <p:sp>
        <p:nvSpPr>
          <p:cNvPr id="23" name="Rectangle 22">
            <a:extLst>
              <a:ext uri="{FF2B5EF4-FFF2-40B4-BE49-F238E27FC236}">
                <a16:creationId xmlns:a16="http://schemas.microsoft.com/office/drawing/2014/main" id="{F75821A6-7266-4743-A4DC-EF3E3AD72474}"/>
              </a:ext>
            </a:extLst>
          </p:cNvPr>
          <p:cNvSpPr/>
          <p:nvPr/>
        </p:nvSpPr>
        <p:spPr>
          <a:xfrm>
            <a:off x="6343132" y="3603530"/>
            <a:ext cx="324127"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B</a:t>
            </a:r>
          </a:p>
        </p:txBody>
      </p:sp>
    </p:spTree>
    <p:extLst>
      <p:ext uri="{BB962C8B-B14F-4D97-AF65-F5344CB8AC3E}">
        <p14:creationId xmlns:p14="http://schemas.microsoft.com/office/powerpoint/2010/main" val="10111199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58CD10CA-8A49-47EC-9A76-93064BD10337}"/>
              </a:ext>
            </a:extLst>
          </p:cNvPr>
          <p:cNvSpPr/>
          <p:nvPr/>
        </p:nvSpPr>
        <p:spPr>
          <a:xfrm>
            <a:off x="1563864"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1A3EDB7C-B79E-423E-A23A-A0CC2EB3EEC7}"/>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E4293D69-DE21-4E9D-BC01-60D20D3A1BFD}"/>
              </a:ext>
            </a:extLst>
          </p:cNvPr>
          <p:cNvSpPr/>
          <p:nvPr/>
        </p:nvSpPr>
        <p:spPr>
          <a:xfrm>
            <a:off x="5153038" y="1099950"/>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C433D11C-E14A-4492-9EF8-AFB57886832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4E7A5C74-0CF4-4993-852E-DA1F817ED81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Tree>
    <p:extLst>
      <p:ext uri="{BB962C8B-B14F-4D97-AF65-F5344CB8AC3E}">
        <p14:creationId xmlns:p14="http://schemas.microsoft.com/office/powerpoint/2010/main" val="30910248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0CE04CBD-49ED-4D58-A63B-9547A57BAC4A}"/>
              </a:ext>
            </a:extLst>
          </p:cNvPr>
          <p:cNvSpPr/>
          <p:nvPr/>
        </p:nvSpPr>
        <p:spPr>
          <a:xfrm>
            <a:off x="1563864"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22935FA-9A61-432F-99F2-2FA60FA0D5BA}"/>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814C95F1-0E7B-444C-AD4A-0CE13F3C0999}"/>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F83A2A90-3FC7-4207-BE10-C5215A3A40D3}"/>
              </a:ext>
            </a:extLst>
          </p:cNvPr>
          <p:cNvSpPr/>
          <p:nvPr/>
        </p:nvSpPr>
        <p:spPr>
          <a:xfrm>
            <a:off x="6947625" y="1099950"/>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02311FDB-6C0D-4EDD-9A73-46EABA587EDA}"/>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Tree>
    <p:extLst>
      <p:ext uri="{BB962C8B-B14F-4D97-AF65-F5344CB8AC3E}">
        <p14:creationId xmlns:p14="http://schemas.microsoft.com/office/powerpoint/2010/main" val="23000928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82932674-FA23-4BF3-A6CB-919257897851}"/>
              </a:ext>
            </a:extLst>
          </p:cNvPr>
          <p:cNvSpPr/>
          <p:nvPr/>
        </p:nvSpPr>
        <p:spPr>
          <a:xfrm>
            <a:off x="1563864"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C9C597A7-205B-4A1B-BE01-1A9FB0E25154}"/>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5F90FF32-17B1-43A0-82F7-8F115B20D793}"/>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2E829D60-56CF-440D-A6A2-AA52BE37CDED}"/>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419513BE-AF0C-4876-AE29-1F9DD15D48DB}"/>
              </a:ext>
            </a:extLst>
          </p:cNvPr>
          <p:cNvSpPr/>
          <p:nvPr/>
        </p:nvSpPr>
        <p:spPr>
          <a:xfrm>
            <a:off x="8742212" y="1099950"/>
            <a:ext cx="1885924"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Tree>
    <p:extLst>
      <p:ext uri="{BB962C8B-B14F-4D97-AF65-F5344CB8AC3E}">
        <p14:creationId xmlns:p14="http://schemas.microsoft.com/office/powerpoint/2010/main" val="25462779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Tree>
    <p:extLst>
      <p:ext uri="{BB962C8B-B14F-4D97-AF65-F5344CB8AC3E}">
        <p14:creationId xmlns:p14="http://schemas.microsoft.com/office/powerpoint/2010/main" val="8957396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7575" y="4305300"/>
            <a:ext cx="4362450" cy="2352675"/>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5264396" y="2162175"/>
            <a:ext cx="4768357" cy="584775"/>
          </a:xfrm>
          <a:prstGeom prst="rect">
            <a:avLst/>
          </a:prstGeom>
          <a:noFill/>
        </p:spPr>
        <p:txBody>
          <a:bodyPr wrap="none" lIns="91440" tIns="45720" rIns="91440" bIns="45720">
            <a:spAutoFit/>
          </a:bodyPr>
          <a:lstStyle/>
          <a:p>
            <a:pPr algn="ctr"/>
            <a:r>
              <a:rPr lang="en-US" sz="3200" b="0" cap="none" spc="0" dirty="0">
                <a:ln w="0"/>
                <a:solidFill>
                  <a:schemeClr val="bg1"/>
                </a:solidFill>
                <a:effectLst>
                  <a:outerShdw blurRad="38100" dist="19050" dir="2700000" algn="tl" rotWithShape="0">
                    <a:schemeClr val="dk1">
                      <a:alpha val="40000"/>
                    </a:schemeClr>
                  </a:outerShdw>
                </a:effectLst>
              </a:rPr>
              <a:t>Prince </a:t>
            </a:r>
            <a:r>
              <a:rPr lang="en-US" sz="3200" b="0" cap="none" spc="0" dirty="0" err="1">
                <a:ln w="0"/>
                <a:solidFill>
                  <a:schemeClr val="bg1"/>
                </a:solidFill>
                <a:effectLst>
                  <a:outerShdw blurRad="38100" dist="19050" dir="2700000" algn="tl" rotWithShape="0">
                    <a:schemeClr val="dk1">
                      <a:alpha val="40000"/>
                    </a:schemeClr>
                  </a:outerShdw>
                </a:effectLst>
              </a:rPr>
              <a:t>Thrakath</a:t>
            </a:r>
            <a:r>
              <a:rPr lang="en-US" sz="3200" b="0" cap="none" spc="0" dirty="0">
                <a:ln w="0"/>
                <a:solidFill>
                  <a:schemeClr val="bg1"/>
                </a:solidFill>
                <a:effectLst>
                  <a:outerShdw blurRad="38100" dist="19050" dir="2700000" algn="tl" rotWithShape="0">
                    <a:schemeClr val="dk1">
                      <a:alpha val="40000"/>
                    </a:schemeClr>
                  </a:outerShdw>
                </a:effectLst>
              </a:rPr>
              <a:t> </a:t>
            </a:r>
            <a:r>
              <a:rPr lang="en-US" sz="3200" b="0" cap="none" spc="0" dirty="0" err="1">
                <a:ln w="0"/>
                <a:solidFill>
                  <a:schemeClr val="bg1"/>
                </a:solidFill>
                <a:effectLst>
                  <a:outerShdw blurRad="38100" dist="19050" dir="2700000" algn="tl" rotWithShape="0">
                    <a:schemeClr val="dk1">
                      <a:alpha val="40000"/>
                    </a:schemeClr>
                  </a:outerShdw>
                </a:effectLst>
              </a:rPr>
              <a:t>nar</a:t>
            </a:r>
            <a:r>
              <a:rPr lang="en-US" sz="3200" b="0" cap="none" spc="0" dirty="0">
                <a:ln w="0"/>
                <a:solidFill>
                  <a:schemeClr val="bg1"/>
                </a:solidFill>
                <a:effectLst>
                  <a:outerShdw blurRad="38100" dist="19050" dir="2700000" algn="tl" rotWithShape="0">
                    <a:schemeClr val="dk1">
                      <a:alpha val="40000"/>
                    </a:schemeClr>
                  </a:outerShdw>
                </a:effectLst>
              </a:rPr>
              <a:t> </a:t>
            </a:r>
            <a:r>
              <a:rPr lang="en-US" sz="3200" b="0" cap="none" spc="0" dirty="0" err="1">
                <a:ln w="0"/>
                <a:solidFill>
                  <a:schemeClr val="bg1"/>
                </a:solidFill>
                <a:effectLst>
                  <a:outerShdw blurRad="38100" dist="19050" dir="2700000" algn="tl" rotWithShape="0">
                    <a:schemeClr val="dk1">
                      <a:alpha val="40000"/>
                    </a:schemeClr>
                  </a:outerShdw>
                </a:effectLst>
              </a:rPr>
              <a:t>Kiranka</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8</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21" name="Rectangle 20">
            <a:extLst>
              <a:ext uri="{FF2B5EF4-FFF2-40B4-BE49-F238E27FC236}">
                <a16:creationId xmlns:a16="http://schemas.microsoft.com/office/drawing/2014/main" id="{CCCF5AB8-0E65-40DB-855D-00201F009ADE}"/>
              </a:ext>
            </a:extLst>
          </p:cNvPr>
          <p:cNvSpPr/>
          <p:nvPr/>
        </p:nvSpPr>
        <p:spPr>
          <a:xfrm>
            <a:off x="7543733" y="3058134"/>
            <a:ext cx="4152967" cy="1569660"/>
          </a:xfrm>
          <a:prstGeom prst="rect">
            <a:avLst/>
          </a:prstGeom>
        </p:spPr>
        <p:txBody>
          <a:bodyPr wrap="square">
            <a:spAutoFit/>
          </a:bodyPr>
          <a:lstStyle/>
          <a:p>
            <a:r>
              <a:rPr lang="en-US" sz="1200" b="0" dirty="0">
                <a:solidFill>
                  <a:schemeClr val="bg1"/>
                </a:solidFill>
                <a:effectLst/>
                <a:latin typeface="Consolas" panose="020B0609020204030204" pitchFamily="49" charset="0"/>
              </a:rPr>
              <a:t>If Prince </a:t>
            </a:r>
            <a:r>
              <a:rPr lang="en-US" sz="1200" b="0" dirty="0" err="1">
                <a:solidFill>
                  <a:schemeClr val="bg1"/>
                </a:solidFill>
                <a:effectLst/>
                <a:latin typeface="Consolas" panose="020B0609020204030204" pitchFamily="49" charset="0"/>
              </a:rPr>
              <a:t>Thrakath</a:t>
            </a:r>
            <a:r>
              <a:rPr lang="en-US" sz="1200" b="0" dirty="0">
                <a:solidFill>
                  <a:schemeClr val="bg1"/>
                </a:solidFill>
                <a:effectLst/>
                <a:latin typeface="Consolas" panose="020B0609020204030204" pitchFamily="49" charset="0"/>
              </a:rPr>
              <a:t> is deployed, he is automatically the Wing Leader. If there is more then one wing, he automatically the Squadron Commander. His wing members do not test for stress if they are outnumbers at the beginning of the game. </a:t>
            </a:r>
            <a:r>
              <a:rPr lang="en-US" sz="1200" b="0" dirty="0" err="1">
                <a:solidFill>
                  <a:schemeClr val="bg1"/>
                </a:solidFill>
                <a:effectLst/>
                <a:latin typeface="Consolas" panose="020B0609020204030204" pitchFamily="49" charset="0"/>
              </a:rPr>
              <a:t>Thrakath</a:t>
            </a:r>
            <a:r>
              <a:rPr lang="en-US" sz="1200" b="0" dirty="0">
                <a:solidFill>
                  <a:schemeClr val="bg1"/>
                </a:solidFill>
                <a:effectLst/>
                <a:latin typeface="Consolas" panose="020B0609020204030204" pitchFamily="49" charset="0"/>
              </a:rPr>
              <a:t> himself may re-roll any failed gunnery tests he suffers. he may re-roll a single failed dodge test per game turn.</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195</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Confederation Pilots</a:t>
            </a:r>
          </a:p>
        </p:txBody>
      </p:sp>
      <p:sp>
        <p:nvSpPr>
          <p:cNvPr id="25" name="TextBox 24">
            <a:extLst>
              <a:ext uri="{FF2B5EF4-FFF2-40B4-BE49-F238E27FC236}">
                <a16:creationId xmlns:a16="http://schemas.microsoft.com/office/drawing/2014/main" id="{34067403-8E5D-400D-9F21-DEDF3A33F15F}"/>
              </a:ext>
            </a:extLst>
          </p:cNvPr>
          <p:cNvSpPr txBox="1"/>
          <p:nvPr/>
        </p:nvSpPr>
        <p:spPr>
          <a:xfrm>
            <a:off x="381000" y="2238375"/>
            <a:ext cx="2977451"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Prince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Thrakath</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Bakhtoh</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Redclaw</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Bhurak</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Starkiller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Sihkag</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Dakhath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Caxki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Khajja</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Ja’Targk</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Ja’Trosh</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“Long Fang”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Caxkai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1" action="ppaction://hlinksldjump">
                  <a:extLst>
                    <a:ext uri="{A12FA001-AC4F-418D-AE19-62706E023703}">
                      <ahyp:hlinkClr xmlns:ahyp="http://schemas.microsoft.com/office/drawing/2018/hyperlinkcolor" val="tx"/>
                    </a:ext>
                  </a:extLst>
                </a:hlinkClick>
              </a:rPr>
              <a:t>First Tooth</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2" action="ppaction://hlinksldjump">
                  <a:extLst>
                    <a:ext uri="{A12FA001-AC4F-418D-AE19-62706E023703}">
                      <ahyp:hlinkClr xmlns:ahyp="http://schemas.microsoft.com/office/drawing/2018/hyperlinkcolor" val="tx"/>
                    </a:ext>
                  </a:extLst>
                </a:hlinkClick>
              </a:rPr>
              <a:t>Primary Fang</a:t>
            </a:r>
            <a:endParaRPr lang="en-US" sz="1600" dirty="0">
              <a:ln w="0"/>
              <a:solidFill>
                <a:schemeClr val="bg1"/>
              </a:solidFill>
              <a:effectLst>
                <a:outerShdw blurRad="38100" dist="19050" dir="2700000" algn="tl" rotWithShape="0">
                  <a:schemeClr val="dk1">
                    <a:alpha val="40000"/>
                  </a:schemeClr>
                </a:outerShdw>
              </a:effectLst>
            </a:endParaRPr>
          </a:p>
          <a:p>
            <a:endParaRPr lang="en-US" sz="1600" dirty="0"/>
          </a:p>
          <a:p>
            <a:endParaRPr lang="en-US" sz="1600" dirty="0"/>
          </a:p>
          <a:p>
            <a:endParaRPr lang="en-US" dirty="0"/>
          </a:p>
        </p:txBody>
      </p:sp>
    </p:spTree>
    <p:extLst>
      <p:ext uri="{BB962C8B-B14F-4D97-AF65-F5344CB8AC3E}">
        <p14:creationId xmlns:p14="http://schemas.microsoft.com/office/powerpoint/2010/main" val="23964488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Tree>
    <p:extLst>
      <p:ext uri="{BB962C8B-B14F-4D97-AF65-F5344CB8AC3E}">
        <p14:creationId xmlns:p14="http://schemas.microsoft.com/office/powerpoint/2010/main" val="2681632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rotWithShape="1">
          <a:blip r:embed="rId3">
            <a:extLst>
              <a:ext uri="{28A0092B-C50C-407E-A947-70E740481C1C}">
                <a14:useLocalDpi xmlns:a14="http://schemas.microsoft.com/office/drawing/2010/main" val="0"/>
              </a:ext>
            </a:extLst>
          </a:blip>
          <a:srcRect r="75950" b="60809"/>
          <a:stretch/>
        </p:blipFill>
        <p:spPr>
          <a:xfrm>
            <a:off x="3457575" y="3547430"/>
            <a:ext cx="2546061" cy="3110546"/>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4963192" y="2162175"/>
            <a:ext cx="5370766" cy="584775"/>
          </a:xfrm>
          <a:prstGeom prst="rect">
            <a:avLst/>
          </a:prstGeom>
          <a:noFill/>
        </p:spPr>
        <p:txBody>
          <a:bodyPr wrap="none" lIns="91440" tIns="45720" rIns="91440" bIns="45720">
            <a:spAutoFit/>
          </a:bodyPr>
          <a:lstStyle/>
          <a:p>
            <a:pPr algn="ctr"/>
            <a:r>
              <a:rPr lang="en-US" sz="3200" dirty="0" err="1">
                <a:ln w="0"/>
                <a:solidFill>
                  <a:schemeClr val="bg1"/>
                </a:solidFill>
                <a:effectLst>
                  <a:outerShdw blurRad="38100" dist="19050" dir="2700000" algn="tl" rotWithShape="0">
                    <a:schemeClr val="dk1">
                      <a:alpha val="40000"/>
                    </a:schemeClr>
                  </a:outerShdw>
                </a:effectLst>
              </a:rPr>
              <a:t>Bakhtosh</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Redclaw</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nar</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Kiranka</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8</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21" name="Rectangle 20">
            <a:extLst>
              <a:ext uri="{FF2B5EF4-FFF2-40B4-BE49-F238E27FC236}">
                <a16:creationId xmlns:a16="http://schemas.microsoft.com/office/drawing/2014/main" id="{CCCF5AB8-0E65-40DB-855D-00201F009ADE}"/>
              </a:ext>
            </a:extLst>
          </p:cNvPr>
          <p:cNvSpPr/>
          <p:nvPr/>
        </p:nvSpPr>
        <p:spPr>
          <a:xfrm>
            <a:off x="7543733" y="3058134"/>
            <a:ext cx="4152967" cy="461665"/>
          </a:xfrm>
          <a:prstGeom prst="rect">
            <a:avLst/>
          </a:prstGeom>
        </p:spPr>
        <p:txBody>
          <a:bodyPr wrap="square">
            <a:spAutoFit/>
          </a:bodyPr>
          <a:lstStyle/>
          <a:p>
            <a:r>
              <a:rPr lang="en-US" sz="1200" dirty="0" err="1">
                <a:solidFill>
                  <a:schemeClr val="bg1"/>
                </a:solidFill>
                <a:latin typeface="Consolas" panose="020B0609020204030204" pitchFamily="49" charset="0"/>
              </a:rPr>
              <a:t>Redclaw</a:t>
            </a:r>
            <a:r>
              <a:rPr lang="en-US" sz="1200" dirty="0">
                <a:solidFill>
                  <a:schemeClr val="bg1"/>
                </a:solidFill>
                <a:latin typeface="Consolas" panose="020B0609020204030204" pitchFamily="49" charset="0"/>
              </a:rPr>
              <a:t> may re-roll any failed gunnery skill tests he suffers.</a:t>
            </a:r>
            <a:endParaRPr lang="en-US" sz="1200" b="0" dirty="0">
              <a:solidFill>
                <a:schemeClr val="bg1"/>
              </a:solidFill>
              <a:effectLst/>
              <a:latin typeface="Consolas" panose="020B0609020204030204" pitchFamily="49" charset="0"/>
            </a:endParaRP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210</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Confederation Pilots</a:t>
            </a:r>
          </a:p>
        </p:txBody>
      </p:sp>
      <p:sp>
        <p:nvSpPr>
          <p:cNvPr id="25" name="TextBox 24">
            <a:extLst>
              <a:ext uri="{FF2B5EF4-FFF2-40B4-BE49-F238E27FC236}">
                <a16:creationId xmlns:a16="http://schemas.microsoft.com/office/drawing/2014/main" id="{D95BEB80-E316-4CCD-89DE-39F4AA45B657}"/>
              </a:ext>
            </a:extLst>
          </p:cNvPr>
          <p:cNvSpPr txBox="1"/>
          <p:nvPr/>
        </p:nvSpPr>
        <p:spPr>
          <a:xfrm>
            <a:off x="381000" y="2238375"/>
            <a:ext cx="2977451"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Prince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Thrakath</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Bakhtoh</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Redclaw</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Bhurak</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Starkiller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Sihkag</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Dakhath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Caxki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Khajja</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Ja’Targk</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Ja’Trosh</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“Long Fang”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Caxkai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1" action="ppaction://hlinksldjump">
                  <a:extLst>
                    <a:ext uri="{A12FA001-AC4F-418D-AE19-62706E023703}">
                      <ahyp:hlinkClr xmlns:ahyp="http://schemas.microsoft.com/office/drawing/2018/hyperlinkcolor" val="tx"/>
                    </a:ext>
                  </a:extLst>
                </a:hlinkClick>
              </a:rPr>
              <a:t>First Tooth</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2" action="ppaction://hlinksldjump">
                  <a:extLst>
                    <a:ext uri="{A12FA001-AC4F-418D-AE19-62706E023703}">
                      <ahyp:hlinkClr xmlns:ahyp="http://schemas.microsoft.com/office/drawing/2018/hyperlinkcolor" val="tx"/>
                    </a:ext>
                  </a:extLst>
                </a:hlinkClick>
              </a:rPr>
              <a:t>Primary Fang</a:t>
            </a:r>
            <a:endParaRPr lang="en-US" sz="1600" dirty="0">
              <a:ln w="0"/>
              <a:solidFill>
                <a:schemeClr val="bg1"/>
              </a:solidFill>
              <a:effectLst>
                <a:outerShdw blurRad="38100" dist="19050" dir="2700000" algn="tl" rotWithShape="0">
                  <a:schemeClr val="dk1">
                    <a:alpha val="40000"/>
                  </a:schemeClr>
                </a:outerShdw>
              </a:effectLst>
            </a:endParaRPr>
          </a:p>
          <a:p>
            <a:endParaRPr lang="en-US" sz="1600" dirty="0"/>
          </a:p>
          <a:p>
            <a:endParaRPr lang="en-US" sz="1600" dirty="0"/>
          </a:p>
          <a:p>
            <a:endParaRPr lang="en-US" dirty="0"/>
          </a:p>
        </p:txBody>
      </p:sp>
    </p:spTree>
    <p:extLst>
      <p:ext uri="{BB962C8B-B14F-4D97-AF65-F5344CB8AC3E}">
        <p14:creationId xmlns:p14="http://schemas.microsoft.com/office/powerpoint/2010/main" val="1612784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1820" y="3108305"/>
            <a:ext cx="2945673" cy="3613360"/>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5264396" y="2162175"/>
            <a:ext cx="4768357" cy="584775"/>
          </a:xfrm>
          <a:prstGeom prst="rect">
            <a:avLst/>
          </a:prstGeom>
          <a:noFill/>
        </p:spPr>
        <p:txBody>
          <a:bodyPr wrap="none" lIns="91440" tIns="45720" rIns="91440" bIns="45720">
            <a:spAutoFit/>
          </a:bodyPr>
          <a:lstStyle/>
          <a:p>
            <a:pPr algn="ctr"/>
            <a:r>
              <a:rPr lang="en-US" sz="3200" dirty="0" err="1">
                <a:ln w="0"/>
                <a:solidFill>
                  <a:schemeClr val="bg1"/>
                </a:solidFill>
                <a:effectLst>
                  <a:outerShdw blurRad="38100" dist="19050" dir="2700000" algn="tl" rotWithShape="0">
                    <a:schemeClr val="dk1">
                      <a:alpha val="40000"/>
                    </a:schemeClr>
                  </a:outerShdw>
                </a:effectLst>
              </a:rPr>
              <a:t>Bhurak</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Starkiller</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nar</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Caxki</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7	</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8</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7</a:t>
            </a:r>
          </a:p>
        </p:txBody>
      </p:sp>
      <p:sp>
        <p:nvSpPr>
          <p:cNvPr id="21" name="Rectangle 20">
            <a:extLst>
              <a:ext uri="{FF2B5EF4-FFF2-40B4-BE49-F238E27FC236}">
                <a16:creationId xmlns:a16="http://schemas.microsoft.com/office/drawing/2014/main" id="{CCCF5AB8-0E65-40DB-855D-00201F009ADE}"/>
              </a:ext>
            </a:extLst>
          </p:cNvPr>
          <p:cNvSpPr/>
          <p:nvPr/>
        </p:nvSpPr>
        <p:spPr>
          <a:xfrm>
            <a:off x="7543733" y="3058134"/>
            <a:ext cx="4152967" cy="1015663"/>
          </a:xfrm>
          <a:prstGeom prst="rect">
            <a:avLst/>
          </a:prstGeom>
        </p:spPr>
        <p:txBody>
          <a:bodyPr wrap="square">
            <a:spAutoFit/>
          </a:bodyPr>
          <a:lstStyle/>
          <a:p>
            <a:r>
              <a:rPr lang="en-US" sz="1200" dirty="0" err="1">
                <a:solidFill>
                  <a:schemeClr val="bg1"/>
                </a:solidFill>
                <a:latin typeface="Consolas" panose="020B0609020204030204" pitchFamily="49" charset="0"/>
              </a:rPr>
              <a:t>Bhurak</a:t>
            </a:r>
            <a:r>
              <a:rPr lang="en-US" sz="1200" dirty="0">
                <a:solidFill>
                  <a:schemeClr val="bg1"/>
                </a:solidFill>
                <a:latin typeface="Consolas" panose="020B0609020204030204" pitchFamily="49" charset="0"/>
              </a:rPr>
              <a:t> dislikes using missiles, feeling that are beneath his skills. If he used a missile type weapon, and the attack is dodged, </a:t>
            </a:r>
            <a:r>
              <a:rPr lang="en-US" sz="1200" dirty="0" err="1">
                <a:solidFill>
                  <a:schemeClr val="bg1"/>
                </a:solidFill>
                <a:latin typeface="Consolas" panose="020B0609020204030204" pitchFamily="49" charset="0"/>
              </a:rPr>
              <a:t>Bhurak</a:t>
            </a:r>
            <a:r>
              <a:rPr lang="en-US" sz="1200" dirty="0">
                <a:solidFill>
                  <a:schemeClr val="bg1"/>
                </a:solidFill>
                <a:latin typeface="Consolas" panose="020B0609020204030204" pitchFamily="49" charset="0"/>
              </a:rPr>
              <a:t> must take a psych test. If he fails he gains 1 stress token.</a:t>
            </a:r>
            <a:endParaRPr lang="en-US" sz="1200" b="0" dirty="0">
              <a:solidFill>
                <a:schemeClr val="bg1"/>
              </a:solidFill>
              <a:effectLst/>
              <a:latin typeface="Consolas" panose="020B0609020204030204" pitchFamily="49" charset="0"/>
            </a:endParaRP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110</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Confederation Pilots</a:t>
            </a:r>
          </a:p>
        </p:txBody>
      </p:sp>
      <p:sp>
        <p:nvSpPr>
          <p:cNvPr id="25" name="TextBox 24">
            <a:extLst>
              <a:ext uri="{FF2B5EF4-FFF2-40B4-BE49-F238E27FC236}">
                <a16:creationId xmlns:a16="http://schemas.microsoft.com/office/drawing/2014/main" id="{09CB21E7-5EAE-484D-BC69-099058085B6C}"/>
              </a:ext>
            </a:extLst>
          </p:cNvPr>
          <p:cNvSpPr txBox="1"/>
          <p:nvPr/>
        </p:nvSpPr>
        <p:spPr>
          <a:xfrm>
            <a:off x="381000" y="2238375"/>
            <a:ext cx="2977451"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Prince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Thrakath</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Bakhtoh</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Redclaw</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Bhurak</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Starkiller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Sihkag</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Dakhath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Caxki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Khajja</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Ja’Targk</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Ja’Trosh</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“Long Fang”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Caxkai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1" action="ppaction://hlinksldjump">
                  <a:extLst>
                    <a:ext uri="{A12FA001-AC4F-418D-AE19-62706E023703}">
                      <ahyp:hlinkClr xmlns:ahyp="http://schemas.microsoft.com/office/drawing/2018/hyperlinkcolor" val="tx"/>
                    </a:ext>
                  </a:extLst>
                </a:hlinkClick>
              </a:rPr>
              <a:t>First Tooth</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2" action="ppaction://hlinksldjump">
                  <a:extLst>
                    <a:ext uri="{A12FA001-AC4F-418D-AE19-62706E023703}">
                      <ahyp:hlinkClr xmlns:ahyp="http://schemas.microsoft.com/office/drawing/2018/hyperlinkcolor" val="tx"/>
                    </a:ext>
                  </a:extLst>
                </a:hlinkClick>
              </a:rPr>
              <a:t>Primary Fang</a:t>
            </a:r>
            <a:endParaRPr lang="en-US" sz="1600" dirty="0">
              <a:ln w="0"/>
              <a:solidFill>
                <a:schemeClr val="bg1"/>
              </a:solidFill>
              <a:effectLst>
                <a:outerShdw blurRad="38100" dist="19050" dir="2700000" algn="tl" rotWithShape="0">
                  <a:schemeClr val="dk1">
                    <a:alpha val="40000"/>
                  </a:schemeClr>
                </a:outerShdw>
              </a:effectLst>
            </a:endParaRPr>
          </a:p>
          <a:p>
            <a:endParaRPr lang="en-US" sz="1600" dirty="0"/>
          </a:p>
          <a:p>
            <a:endParaRPr lang="en-US" sz="1600" dirty="0"/>
          </a:p>
          <a:p>
            <a:endParaRPr lang="en-US" dirty="0"/>
          </a:p>
        </p:txBody>
      </p:sp>
    </p:spTree>
    <p:extLst>
      <p:ext uri="{BB962C8B-B14F-4D97-AF65-F5344CB8AC3E}">
        <p14:creationId xmlns:p14="http://schemas.microsoft.com/office/powerpoint/2010/main" val="2182464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7724" y="3371548"/>
            <a:ext cx="2608275" cy="3286427"/>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6058011" y="2162175"/>
            <a:ext cx="3181127" cy="584775"/>
          </a:xfrm>
          <a:prstGeom prst="rect">
            <a:avLst/>
          </a:prstGeom>
          <a:noFill/>
        </p:spPr>
        <p:txBody>
          <a:bodyPr wrap="none" lIns="91440" tIns="45720" rIns="91440" bIns="45720">
            <a:spAutoFit/>
          </a:bodyPr>
          <a:lstStyle/>
          <a:p>
            <a:pPr algn="ctr"/>
            <a:r>
              <a:rPr lang="en-US" sz="3200" dirty="0" err="1">
                <a:ln w="0"/>
                <a:solidFill>
                  <a:schemeClr val="bg1"/>
                </a:solidFill>
                <a:effectLst>
                  <a:outerShdw blurRad="38100" dist="19050" dir="2700000" algn="tl" rotWithShape="0">
                    <a:schemeClr val="dk1">
                      <a:alpha val="40000"/>
                    </a:schemeClr>
                  </a:outerShdw>
                </a:effectLst>
              </a:rPr>
              <a:t>Dakhat</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nar</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Sihkag</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7</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8</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7</a:t>
            </a:r>
          </a:p>
        </p:txBody>
      </p:sp>
      <p:sp>
        <p:nvSpPr>
          <p:cNvPr id="21" name="Rectangle 20">
            <a:extLst>
              <a:ext uri="{FF2B5EF4-FFF2-40B4-BE49-F238E27FC236}">
                <a16:creationId xmlns:a16="http://schemas.microsoft.com/office/drawing/2014/main" id="{CCCF5AB8-0E65-40DB-855D-00201F009ADE}"/>
              </a:ext>
            </a:extLst>
          </p:cNvPr>
          <p:cNvSpPr/>
          <p:nvPr/>
        </p:nvSpPr>
        <p:spPr>
          <a:xfrm>
            <a:off x="7543733" y="3058134"/>
            <a:ext cx="4152967" cy="1569660"/>
          </a:xfrm>
          <a:prstGeom prst="rect">
            <a:avLst/>
          </a:prstGeom>
        </p:spPr>
        <p:txBody>
          <a:bodyPr wrap="square">
            <a:spAutoFit/>
          </a:bodyPr>
          <a:lstStyle/>
          <a:p>
            <a:r>
              <a:rPr lang="en-US" sz="1200" b="0" dirty="0" err="1">
                <a:solidFill>
                  <a:schemeClr val="bg1"/>
                </a:solidFill>
                <a:effectLst/>
                <a:latin typeface="Consolas" panose="020B0609020204030204" pitchFamily="49" charset="0"/>
              </a:rPr>
              <a:t>Dakhath</a:t>
            </a:r>
            <a:r>
              <a:rPr lang="en-US" sz="1200" b="0" dirty="0">
                <a:solidFill>
                  <a:schemeClr val="bg1"/>
                </a:solidFill>
                <a:effectLst/>
                <a:latin typeface="Consolas" panose="020B0609020204030204" pitchFamily="49" charset="0"/>
              </a:rPr>
              <a:t> is exceptionally </a:t>
            </a:r>
            <a:r>
              <a:rPr lang="en-US" sz="1200" b="0" dirty="0" err="1">
                <a:solidFill>
                  <a:schemeClr val="bg1"/>
                </a:solidFill>
                <a:effectLst/>
                <a:latin typeface="Consolas" panose="020B0609020204030204" pitchFamily="49" charset="0"/>
              </a:rPr>
              <a:t>viscious</a:t>
            </a:r>
            <a:r>
              <a:rPr lang="en-US" sz="1200" b="0" dirty="0">
                <a:solidFill>
                  <a:schemeClr val="bg1"/>
                </a:solidFill>
                <a:effectLst/>
                <a:latin typeface="Consolas" panose="020B0609020204030204" pitchFamily="49" charset="0"/>
              </a:rPr>
              <a:t> but also loves a good dog fight. If he attempts to taunt an enemy pilot, count his psych stat as being 8. If </a:t>
            </a:r>
            <a:r>
              <a:rPr lang="en-US" sz="1200" b="0" dirty="0" err="1">
                <a:solidFill>
                  <a:schemeClr val="bg1"/>
                </a:solidFill>
                <a:effectLst/>
                <a:latin typeface="Consolas" panose="020B0609020204030204" pitchFamily="49" charset="0"/>
              </a:rPr>
              <a:t>Dakhath</a:t>
            </a:r>
            <a:r>
              <a:rPr lang="en-US" sz="1200" b="0" dirty="0">
                <a:solidFill>
                  <a:schemeClr val="bg1"/>
                </a:solidFill>
                <a:effectLst/>
                <a:latin typeface="Consolas" panose="020B0609020204030204" pitchFamily="49" charset="0"/>
              </a:rPr>
              <a:t> is the Wing Leader and his wing is outnumbers at the beginning of the game, his wing mates do not test to see if they are concerned. They are looking forward to a good fight.</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125</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Confederation Pilots</a:t>
            </a:r>
          </a:p>
        </p:txBody>
      </p:sp>
      <p:sp>
        <p:nvSpPr>
          <p:cNvPr id="25" name="TextBox 24">
            <a:extLst>
              <a:ext uri="{FF2B5EF4-FFF2-40B4-BE49-F238E27FC236}">
                <a16:creationId xmlns:a16="http://schemas.microsoft.com/office/drawing/2014/main" id="{B27E155E-ABC1-4AB4-95AB-712A66C4C864}"/>
              </a:ext>
            </a:extLst>
          </p:cNvPr>
          <p:cNvSpPr txBox="1"/>
          <p:nvPr/>
        </p:nvSpPr>
        <p:spPr>
          <a:xfrm>
            <a:off x="381000" y="2238375"/>
            <a:ext cx="2977451"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Prince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Thrakath</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Bakhtoh</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Redclaw</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Bhurak</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Starkiller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Sihkag</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Dakhath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Caxki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Khajja</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Ja’Targk</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Ja’Trosh</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“Long Fang”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Caxkai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1" action="ppaction://hlinksldjump">
                  <a:extLst>
                    <a:ext uri="{A12FA001-AC4F-418D-AE19-62706E023703}">
                      <ahyp:hlinkClr xmlns:ahyp="http://schemas.microsoft.com/office/drawing/2018/hyperlinkcolor" val="tx"/>
                    </a:ext>
                  </a:extLst>
                </a:hlinkClick>
              </a:rPr>
              <a:t>First Tooth</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2" action="ppaction://hlinksldjump">
                  <a:extLst>
                    <a:ext uri="{A12FA001-AC4F-418D-AE19-62706E023703}">
                      <ahyp:hlinkClr xmlns:ahyp="http://schemas.microsoft.com/office/drawing/2018/hyperlinkcolor" val="tx"/>
                    </a:ext>
                  </a:extLst>
                </a:hlinkClick>
              </a:rPr>
              <a:t>Primary Fang</a:t>
            </a:r>
            <a:endParaRPr lang="en-US" sz="1600" dirty="0">
              <a:ln w="0"/>
              <a:solidFill>
                <a:schemeClr val="bg1"/>
              </a:solidFill>
              <a:effectLst>
                <a:outerShdw blurRad="38100" dist="19050" dir="2700000" algn="tl" rotWithShape="0">
                  <a:schemeClr val="dk1">
                    <a:alpha val="40000"/>
                  </a:schemeClr>
                </a:outerShdw>
              </a:effectLst>
            </a:endParaRPr>
          </a:p>
          <a:p>
            <a:endParaRPr lang="en-US" sz="1600" dirty="0"/>
          </a:p>
          <a:p>
            <a:endParaRPr lang="en-US" sz="1600" dirty="0"/>
          </a:p>
          <a:p>
            <a:endParaRPr lang="en-US" dirty="0"/>
          </a:p>
        </p:txBody>
      </p:sp>
    </p:spTree>
    <p:extLst>
      <p:ext uri="{BB962C8B-B14F-4D97-AF65-F5344CB8AC3E}">
        <p14:creationId xmlns:p14="http://schemas.microsoft.com/office/powerpoint/2010/main" val="38730053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7725" y="3410686"/>
            <a:ext cx="2608275" cy="3248388"/>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6041916" y="2162175"/>
            <a:ext cx="3213316" cy="584775"/>
          </a:xfrm>
          <a:prstGeom prst="rect">
            <a:avLst/>
          </a:prstGeom>
          <a:noFill/>
        </p:spPr>
        <p:txBody>
          <a:bodyPr wrap="none" lIns="91440" tIns="45720" rIns="91440" bIns="45720">
            <a:spAutoFit/>
          </a:bodyPr>
          <a:lstStyle/>
          <a:p>
            <a:pPr algn="ctr"/>
            <a:r>
              <a:rPr lang="en-US" sz="3200" dirty="0" err="1">
                <a:ln w="0"/>
                <a:solidFill>
                  <a:schemeClr val="bg1"/>
                </a:solidFill>
                <a:effectLst>
                  <a:outerShdw blurRad="38100" dist="19050" dir="2700000" algn="tl" rotWithShape="0">
                    <a:schemeClr val="dk1">
                      <a:alpha val="40000"/>
                    </a:schemeClr>
                  </a:outerShdw>
                </a:effectLst>
              </a:rPr>
              <a:t>Khajja</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nar</a:t>
            </a:r>
            <a:r>
              <a:rPr lang="en-US" sz="3200" dirty="0">
                <a:ln w="0"/>
                <a:solidFill>
                  <a:schemeClr val="bg1"/>
                </a:solidFill>
                <a:effectLst>
                  <a:outerShdw blurRad="38100" dist="19050" dir="2700000" algn="tl" rotWithShape="0">
                    <a:schemeClr val="dk1">
                      <a:alpha val="40000"/>
                    </a:schemeClr>
                  </a:outerShdw>
                </a:effectLst>
              </a:rPr>
              <a:t> </a:t>
            </a:r>
            <a:r>
              <a:rPr lang="en-US" sz="3200" dirty="0" err="1">
                <a:ln w="0"/>
                <a:solidFill>
                  <a:schemeClr val="bg1"/>
                </a:solidFill>
                <a:effectLst>
                  <a:outerShdw blurRad="38100" dist="19050" dir="2700000" algn="tl" rotWithShape="0">
                    <a:schemeClr val="dk1">
                      <a:alpha val="40000"/>
                    </a:schemeClr>
                  </a:outerShdw>
                </a:effectLst>
              </a:rPr>
              <a:t>Ja'targk</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8</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8</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7</a:t>
            </a:r>
          </a:p>
        </p:txBody>
      </p:sp>
      <p:sp>
        <p:nvSpPr>
          <p:cNvPr id="21" name="Rectangle 20">
            <a:extLst>
              <a:ext uri="{FF2B5EF4-FFF2-40B4-BE49-F238E27FC236}">
                <a16:creationId xmlns:a16="http://schemas.microsoft.com/office/drawing/2014/main" id="{CCCF5AB8-0E65-40DB-855D-00201F009ADE}"/>
              </a:ext>
            </a:extLst>
          </p:cNvPr>
          <p:cNvSpPr/>
          <p:nvPr/>
        </p:nvSpPr>
        <p:spPr>
          <a:xfrm>
            <a:off x="7543733" y="3058134"/>
            <a:ext cx="4152967" cy="646331"/>
          </a:xfrm>
          <a:prstGeom prst="rect">
            <a:avLst/>
          </a:prstGeom>
        </p:spPr>
        <p:txBody>
          <a:bodyPr wrap="square">
            <a:spAutoFit/>
          </a:bodyPr>
          <a:lstStyle/>
          <a:p>
            <a:r>
              <a:rPr lang="en-US" sz="1200" dirty="0" err="1">
                <a:solidFill>
                  <a:schemeClr val="bg1"/>
                </a:solidFill>
                <a:latin typeface="Consolas" panose="020B0609020204030204" pitchFamily="49" charset="0"/>
              </a:rPr>
              <a:t>Khajja</a:t>
            </a:r>
            <a:r>
              <a:rPr lang="en-US" sz="1200" dirty="0">
                <a:solidFill>
                  <a:schemeClr val="bg1"/>
                </a:solidFill>
                <a:latin typeface="Consolas" panose="020B0609020204030204" pitchFamily="49" charset="0"/>
              </a:rPr>
              <a:t> is exceptionally single minded in his tactics. When testing to resist a taunt, treat his ego stat as being 8 rather then 5</a:t>
            </a:r>
            <a:endParaRPr lang="en-US" sz="1200" b="0" dirty="0">
              <a:solidFill>
                <a:schemeClr val="bg1"/>
              </a:solidFill>
              <a:effectLst/>
              <a:latin typeface="Consolas" panose="020B0609020204030204" pitchFamily="49" charset="0"/>
            </a:endParaRP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230</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Confederation Pilots</a:t>
            </a:r>
          </a:p>
        </p:txBody>
      </p:sp>
      <p:sp>
        <p:nvSpPr>
          <p:cNvPr id="25" name="TextBox 24">
            <a:extLst>
              <a:ext uri="{FF2B5EF4-FFF2-40B4-BE49-F238E27FC236}">
                <a16:creationId xmlns:a16="http://schemas.microsoft.com/office/drawing/2014/main" id="{15ABF373-B8F4-44A1-9016-DF5F93FC3C05}"/>
              </a:ext>
            </a:extLst>
          </p:cNvPr>
          <p:cNvSpPr txBox="1"/>
          <p:nvPr/>
        </p:nvSpPr>
        <p:spPr>
          <a:xfrm>
            <a:off x="381000" y="2238375"/>
            <a:ext cx="2977451"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Prince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Thrakath</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Bakhtoh</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Redclaw</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Bhurak</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Starkiller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Sihkag</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Dakhath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Caxki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Khajja</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Ja’Targk</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Ja’Trosh</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“Long Fang”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Caxkai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1" action="ppaction://hlinksldjump">
                  <a:extLst>
                    <a:ext uri="{A12FA001-AC4F-418D-AE19-62706E023703}">
                      <ahyp:hlinkClr xmlns:ahyp="http://schemas.microsoft.com/office/drawing/2018/hyperlinkcolor" val="tx"/>
                    </a:ext>
                  </a:extLst>
                </a:hlinkClick>
              </a:rPr>
              <a:t>First Tooth</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2" action="ppaction://hlinksldjump">
                  <a:extLst>
                    <a:ext uri="{A12FA001-AC4F-418D-AE19-62706E023703}">
                      <ahyp:hlinkClr xmlns:ahyp="http://schemas.microsoft.com/office/drawing/2018/hyperlinkcolor" val="tx"/>
                    </a:ext>
                  </a:extLst>
                </a:hlinkClick>
              </a:rPr>
              <a:t>Primary Fang</a:t>
            </a:r>
            <a:endParaRPr lang="en-US" sz="1600" dirty="0">
              <a:ln w="0"/>
              <a:solidFill>
                <a:schemeClr val="bg1"/>
              </a:solidFill>
              <a:effectLst>
                <a:outerShdw blurRad="38100" dist="19050" dir="2700000" algn="tl" rotWithShape="0">
                  <a:schemeClr val="dk1">
                    <a:alpha val="40000"/>
                  </a:schemeClr>
                </a:outerShdw>
              </a:effectLst>
            </a:endParaRPr>
          </a:p>
          <a:p>
            <a:endParaRPr lang="en-US" sz="1600" dirty="0"/>
          </a:p>
          <a:p>
            <a:endParaRPr lang="en-US" sz="1600" dirty="0"/>
          </a:p>
          <a:p>
            <a:endParaRPr lang="en-US" dirty="0"/>
          </a:p>
        </p:txBody>
      </p:sp>
    </p:spTree>
    <p:extLst>
      <p:ext uri="{BB962C8B-B14F-4D97-AF65-F5344CB8AC3E}">
        <p14:creationId xmlns:p14="http://schemas.microsoft.com/office/powerpoint/2010/main" val="2157904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77172" y="3358252"/>
            <a:ext cx="2618827" cy="3299723"/>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4989841" y="2162175"/>
            <a:ext cx="5317481" cy="584775"/>
          </a:xfrm>
          <a:prstGeom prst="rect">
            <a:avLst/>
          </a:prstGeom>
          <a:noFill/>
        </p:spPr>
        <p:txBody>
          <a:bodyPr wrap="none" lIns="91440" tIns="45720" rIns="91440" bIns="45720">
            <a:spAutoFit/>
          </a:bodyPr>
          <a:lstStyle/>
          <a:p>
            <a:pPr algn="ctr"/>
            <a:r>
              <a:rPr lang="en-US" sz="3200" b="0" cap="none" spc="0" dirty="0" err="1">
                <a:ln w="0"/>
                <a:solidFill>
                  <a:schemeClr val="bg1"/>
                </a:solidFill>
                <a:effectLst>
                  <a:outerShdw blurRad="38100" dist="19050" dir="2700000" algn="tl" rotWithShape="0">
                    <a:schemeClr val="dk1">
                      <a:alpha val="40000"/>
                    </a:schemeClr>
                  </a:outerShdw>
                </a:effectLst>
              </a:rPr>
              <a:t>Ja’Trosh</a:t>
            </a:r>
            <a:r>
              <a:rPr lang="en-US" sz="3200" b="0" cap="none" spc="0" dirty="0">
                <a:ln w="0"/>
                <a:solidFill>
                  <a:schemeClr val="bg1"/>
                </a:solidFill>
                <a:effectLst>
                  <a:outerShdw blurRad="38100" dist="19050" dir="2700000" algn="tl" rotWithShape="0">
                    <a:schemeClr val="dk1">
                      <a:alpha val="40000"/>
                    </a:schemeClr>
                  </a:outerShdw>
                </a:effectLst>
              </a:rPr>
              <a:t> ‘Lone Fang’ </a:t>
            </a:r>
            <a:r>
              <a:rPr lang="en-US" sz="3200" b="0" cap="none" spc="0" dirty="0" err="1">
                <a:ln w="0"/>
                <a:solidFill>
                  <a:schemeClr val="bg1"/>
                </a:solidFill>
                <a:effectLst>
                  <a:outerShdw blurRad="38100" dist="19050" dir="2700000" algn="tl" rotWithShape="0">
                    <a:schemeClr val="dk1">
                      <a:alpha val="40000"/>
                    </a:schemeClr>
                  </a:outerShdw>
                </a:effectLst>
              </a:rPr>
              <a:t>nar</a:t>
            </a:r>
            <a:r>
              <a:rPr lang="en-US" sz="3200" b="0" cap="none" spc="0" dirty="0">
                <a:ln w="0"/>
                <a:solidFill>
                  <a:schemeClr val="bg1"/>
                </a:solidFill>
                <a:effectLst>
                  <a:outerShdw blurRad="38100" dist="19050" dir="2700000" algn="tl" rotWithShape="0">
                    <a:schemeClr val="dk1">
                      <a:alpha val="40000"/>
                    </a:schemeClr>
                  </a:outerShdw>
                </a:effectLst>
              </a:rPr>
              <a:t> </a:t>
            </a:r>
            <a:r>
              <a:rPr lang="en-US" sz="3200" b="0" cap="none" spc="0" dirty="0" err="1">
                <a:ln w="0"/>
                <a:solidFill>
                  <a:schemeClr val="bg1"/>
                </a:solidFill>
                <a:effectLst>
                  <a:outerShdw blurRad="38100" dist="19050" dir="2700000" algn="tl" rotWithShape="0">
                    <a:schemeClr val="dk1">
                      <a:alpha val="40000"/>
                    </a:schemeClr>
                  </a:outerShdw>
                </a:effectLst>
              </a:rPr>
              <a:t>Caxkal</a:t>
            </a:r>
            <a:endParaRPr lang="en-US" sz="3200" b="0" cap="none" spc="0" dirty="0">
              <a:ln w="0"/>
              <a:solidFill>
                <a:schemeClr val="bg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8</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21" name="Rectangle 20">
            <a:extLst>
              <a:ext uri="{FF2B5EF4-FFF2-40B4-BE49-F238E27FC236}">
                <a16:creationId xmlns:a16="http://schemas.microsoft.com/office/drawing/2014/main" id="{CCCF5AB8-0E65-40DB-855D-00201F009ADE}"/>
              </a:ext>
            </a:extLst>
          </p:cNvPr>
          <p:cNvSpPr/>
          <p:nvPr/>
        </p:nvSpPr>
        <p:spPr>
          <a:xfrm>
            <a:off x="7543733" y="3058134"/>
            <a:ext cx="4152967" cy="1200329"/>
          </a:xfrm>
          <a:prstGeom prst="rect">
            <a:avLst/>
          </a:prstGeom>
        </p:spPr>
        <p:txBody>
          <a:bodyPr wrap="square">
            <a:spAutoFit/>
          </a:bodyPr>
          <a:lstStyle/>
          <a:p>
            <a:r>
              <a:rPr lang="en-US" sz="1200" b="0" dirty="0" err="1">
                <a:solidFill>
                  <a:schemeClr val="bg1"/>
                </a:solidFill>
                <a:effectLst/>
                <a:latin typeface="Consolas" panose="020B0609020204030204" pitchFamily="49" charset="0"/>
              </a:rPr>
              <a:t>Ja’Trosh</a:t>
            </a:r>
            <a:r>
              <a:rPr lang="en-US" sz="1200" b="0" dirty="0">
                <a:solidFill>
                  <a:schemeClr val="bg1"/>
                </a:solidFill>
                <a:effectLst/>
                <a:latin typeface="Consolas" panose="020B0609020204030204" pitchFamily="49" charset="0"/>
              </a:rPr>
              <a:t> is a loner by nature and prefers to fight on his own. He is unaffected by abilities that modify his psych stat, both enemy and friendly. He can re-roll failed pilot skill tests. If he is alone, count his Psych stat as 7 rather then 6.</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195</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Confederation Pilots</a:t>
            </a:r>
          </a:p>
        </p:txBody>
      </p:sp>
      <p:sp>
        <p:nvSpPr>
          <p:cNvPr id="25" name="TextBox 24">
            <a:extLst>
              <a:ext uri="{FF2B5EF4-FFF2-40B4-BE49-F238E27FC236}">
                <a16:creationId xmlns:a16="http://schemas.microsoft.com/office/drawing/2014/main" id="{FFA6514E-98C9-4C0B-9E0E-4E75856CA9CB}"/>
              </a:ext>
            </a:extLst>
          </p:cNvPr>
          <p:cNvSpPr txBox="1"/>
          <p:nvPr/>
        </p:nvSpPr>
        <p:spPr>
          <a:xfrm>
            <a:off x="381000" y="2238375"/>
            <a:ext cx="2977451"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Prince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Thrakath</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Bakhtoh</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Redclaw</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Bhurak</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Starkiller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Sihkag</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Dakhath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Caxki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Khajja</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Ja’Targk</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Ja’Trosh</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“Long Fang”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Caxkai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1" action="ppaction://hlinksldjump">
                  <a:extLst>
                    <a:ext uri="{A12FA001-AC4F-418D-AE19-62706E023703}">
                      <ahyp:hlinkClr xmlns:ahyp="http://schemas.microsoft.com/office/drawing/2018/hyperlinkcolor" val="tx"/>
                    </a:ext>
                  </a:extLst>
                </a:hlinkClick>
              </a:rPr>
              <a:t>First Tooth</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2" action="ppaction://hlinksldjump">
                  <a:extLst>
                    <a:ext uri="{A12FA001-AC4F-418D-AE19-62706E023703}">
                      <ahyp:hlinkClr xmlns:ahyp="http://schemas.microsoft.com/office/drawing/2018/hyperlinkcolor" val="tx"/>
                    </a:ext>
                  </a:extLst>
                </a:hlinkClick>
              </a:rPr>
              <a:t>Primary Fang</a:t>
            </a:r>
            <a:endParaRPr lang="en-US" sz="1600" dirty="0">
              <a:ln w="0"/>
              <a:solidFill>
                <a:schemeClr val="bg1"/>
              </a:solidFill>
              <a:effectLst>
                <a:outerShdw blurRad="38100" dist="19050" dir="2700000" algn="tl" rotWithShape="0">
                  <a:schemeClr val="dk1">
                    <a:alpha val="40000"/>
                  </a:schemeClr>
                </a:outerShdw>
              </a:effectLst>
            </a:endParaRPr>
          </a:p>
          <a:p>
            <a:endParaRPr lang="en-US" sz="1600" dirty="0"/>
          </a:p>
          <a:p>
            <a:endParaRPr lang="en-US" sz="1600" dirty="0"/>
          </a:p>
          <a:p>
            <a:endParaRPr lang="en-US" dirty="0"/>
          </a:p>
        </p:txBody>
      </p:sp>
    </p:spTree>
    <p:extLst>
      <p:ext uri="{BB962C8B-B14F-4D97-AF65-F5344CB8AC3E}">
        <p14:creationId xmlns:p14="http://schemas.microsoft.com/office/powerpoint/2010/main" val="1961810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4451" y="2913496"/>
            <a:ext cx="3159860" cy="3876096"/>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6464309" y="2162175"/>
            <a:ext cx="2368534" cy="584775"/>
          </a:xfrm>
          <a:prstGeom prst="rect">
            <a:avLst/>
          </a:prstGeom>
          <a:noFill/>
        </p:spPr>
        <p:txBody>
          <a:bodyPr wrap="none" lIns="91440" tIns="45720" rIns="91440" bIns="45720">
            <a:spAutoFit/>
          </a:bodyPr>
          <a:lstStyle/>
          <a:p>
            <a:pPr algn="ctr"/>
            <a:r>
              <a:rPr lang="en-US" sz="3200" b="0" cap="none" spc="0" dirty="0">
                <a:ln w="0"/>
                <a:solidFill>
                  <a:schemeClr val="bg1"/>
                </a:solidFill>
                <a:effectLst>
                  <a:outerShdw blurRad="38100" dist="19050" dir="2700000" algn="tl" rotWithShape="0">
                    <a:schemeClr val="dk1">
                      <a:alpha val="40000"/>
                    </a:schemeClr>
                  </a:outerShdw>
                </a:effectLst>
              </a:rPr>
              <a:t>Primary Fang</a:t>
            </a: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8</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9</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267663" y="2320095"/>
            <a:ext cx="574196"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195</a:t>
            </a:r>
          </a:p>
        </p:txBody>
      </p:sp>
      <p:sp>
        <p:nvSpPr>
          <p:cNvPr id="24" name="Rectangle 23">
            <a:hlinkClick r:id="rId4"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Confederation Pilots</a:t>
            </a:r>
          </a:p>
        </p:txBody>
      </p:sp>
      <p:sp>
        <p:nvSpPr>
          <p:cNvPr id="25" name="TextBox 24">
            <a:extLst>
              <a:ext uri="{FF2B5EF4-FFF2-40B4-BE49-F238E27FC236}">
                <a16:creationId xmlns:a16="http://schemas.microsoft.com/office/drawing/2014/main" id="{F1D40314-2D97-4B63-B5C1-32EC50F0E8B6}"/>
              </a:ext>
            </a:extLst>
          </p:cNvPr>
          <p:cNvSpPr txBox="1"/>
          <p:nvPr/>
        </p:nvSpPr>
        <p:spPr>
          <a:xfrm>
            <a:off x="381000" y="2238375"/>
            <a:ext cx="2977451"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Prince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Thrakath</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Bakhtoh</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Redclaw</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Bhurak</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Starkiller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Sihkag</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Dakhath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Caxki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Khajja</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Ja’Targk</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Ja’Trosh</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“Long Fang”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Caxkai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1" action="ppaction://hlinksldjump">
                  <a:extLst>
                    <a:ext uri="{A12FA001-AC4F-418D-AE19-62706E023703}">
                      <ahyp:hlinkClr xmlns:ahyp="http://schemas.microsoft.com/office/drawing/2018/hyperlinkcolor" val="tx"/>
                    </a:ext>
                  </a:extLst>
                </a:hlinkClick>
              </a:rPr>
              <a:t>First Tooth</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2" action="ppaction://hlinksldjump">
                  <a:extLst>
                    <a:ext uri="{A12FA001-AC4F-418D-AE19-62706E023703}">
                      <ahyp:hlinkClr xmlns:ahyp="http://schemas.microsoft.com/office/drawing/2018/hyperlinkcolor" val="tx"/>
                    </a:ext>
                  </a:extLst>
                </a:hlinkClick>
              </a:rPr>
              <a:t>Primary Fang</a:t>
            </a:r>
            <a:endParaRPr lang="en-US" sz="1600" dirty="0">
              <a:ln w="0"/>
              <a:solidFill>
                <a:schemeClr val="bg1"/>
              </a:solidFill>
              <a:effectLst>
                <a:outerShdw blurRad="38100" dist="19050" dir="2700000" algn="tl" rotWithShape="0">
                  <a:schemeClr val="dk1">
                    <a:alpha val="40000"/>
                  </a:schemeClr>
                </a:outerShdw>
              </a:effectLst>
            </a:endParaRPr>
          </a:p>
          <a:p>
            <a:endParaRPr lang="en-US" sz="1600" dirty="0"/>
          </a:p>
          <a:p>
            <a:endParaRPr lang="en-US" sz="1600" dirty="0"/>
          </a:p>
          <a:p>
            <a:endParaRPr lang="en-US" dirty="0"/>
          </a:p>
        </p:txBody>
      </p:sp>
    </p:spTree>
    <p:extLst>
      <p:ext uri="{BB962C8B-B14F-4D97-AF65-F5344CB8AC3E}">
        <p14:creationId xmlns:p14="http://schemas.microsoft.com/office/powerpoint/2010/main" val="1343859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A2960DE-15FF-45BF-B57E-DB91C4345F49}"/>
              </a:ext>
            </a:extLst>
          </p:cNvPr>
          <p:cNvSpPr/>
          <p:nvPr/>
        </p:nvSpPr>
        <p:spPr>
          <a:xfrm>
            <a:off x="3457575" y="2238375"/>
            <a:ext cx="83820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icture containing indoor&#10;&#10;Description automatically generated">
            <a:extLst>
              <a:ext uri="{FF2B5EF4-FFF2-40B4-BE49-F238E27FC236}">
                <a16:creationId xmlns:a16="http://schemas.microsoft.com/office/drawing/2014/main" id="{ECD0714C-8F24-4C9E-9835-29F00093B121}"/>
              </a:ext>
            </a:extLst>
          </p:cNvPr>
          <p:cNvPicPr>
            <a:picLocks noChangeAspect="1"/>
          </p:cNvPicPr>
          <p:nvPr/>
        </p:nvPicPr>
        <p:blipFill rotWithShape="1">
          <a:blip r:embed="rId2">
            <a:extLst>
              <a:ext uri="{28A0092B-C50C-407E-A947-70E740481C1C}">
                <a14:useLocalDpi xmlns:a14="http://schemas.microsoft.com/office/drawing/2010/main" val="0"/>
              </a:ext>
            </a:extLst>
          </a:blip>
          <a:srcRect l="4074" r="9630"/>
          <a:stretch/>
        </p:blipFill>
        <p:spPr>
          <a:xfrm>
            <a:off x="835377" y="0"/>
            <a:ext cx="10521245" cy="830586"/>
          </a:xfrm>
          <a:prstGeom prst="rect">
            <a:avLst/>
          </a:prstGeom>
        </p:spPr>
      </p:pic>
      <p:sp>
        <p:nvSpPr>
          <p:cNvPr id="3" name="Rectangle 2">
            <a:extLst>
              <a:ext uri="{FF2B5EF4-FFF2-40B4-BE49-F238E27FC236}">
                <a16:creationId xmlns:a16="http://schemas.microsoft.com/office/drawing/2014/main" id="{BA069F43-5201-484F-924C-530FF4A2BF2A}"/>
              </a:ext>
            </a:extLst>
          </p:cNvPr>
          <p:cNvSpPr/>
          <p:nvPr/>
        </p:nvSpPr>
        <p:spPr>
          <a:xfrm>
            <a:off x="1563864" y="1102784"/>
            <a:ext cx="1604059" cy="399834"/>
          </a:xfrm>
          <a:prstGeom prst="rect">
            <a:avLst/>
          </a:prstGeom>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Pilots</a:t>
            </a:r>
          </a:p>
        </p:txBody>
      </p:sp>
      <p:sp>
        <p:nvSpPr>
          <p:cNvPr id="4" name="Rectangle 3">
            <a:extLst>
              <a:ext uri="{FF2B5EF4-FFF2-40B4-BE49-F238E27FC236}">
                <a16:creationId xmlns:a16="http://schemas.microsoft.com/office/drawing/2014/main" id="{25CDFB26-0067-44F4-AC45-A95927A3D21E}"/>
              </a:ext>
            </a:extLst>
          </p:cNvPr>
          <p:cNvSpPr/>
          <p:nvPr/>
        </p:nvSpPr>
        <p:spPr>
          <a:xfrm>
            <a:off x="3358451" y="1102784"/>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Ships</a:t>
            </a:r>
          </a:p>
        </p:txBody>
      </p:sp>
      <p:sp>
        <p:nvSpPr>
          <p:cNvPr id="5" name="Rectangle 4">
            <a:extLst>
              <a:ext uri="{FF2B5EF4-FFF2-40B4-BE49-F238E27FC236}">
                <a16:creationId xmlns:a16="http://schemas.microsoft.com/office/drawing/2014/main" id="{210546A5-0863-45DD-83D1-0F9A69947F3C}"/>
              </a:ext>
            </a:extLst>
          </p:cNvPr>
          <p:cNvSpPr/>
          <p:nvPr/>
        </p:nvSpPr>
        <p:spPr>
          <a:xfrm>
            <a:off x="5153038"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Cannons</a:t>
            </a:r>
          </a:p>
        </p:txBody>
      </p:sp>
      <p:sp>
        <p:nvSpPr>
          <p:cNvPr id="6" name="Rectangle 5">
            <a:extLst>
              <a:ext uri="{FF2B5EF4-FFF2-40B4-BE49-F238E27FC236}">
                <a16:creationId xmlns:a16="http://schemas.microsoft.com/office/drawing/2014/main" id="{A817434B-7E07-4D08-B6DA-18E1E3397CC5}"/>
              </a:ext>
            </a:extLst>
          </p:cNvPr>
          <p:cNvSpPr/>
          <p:nvPr/>
        </p:nvSpPr>
        <p:spPr>
          <a:xfrm>
            <a:off x="6947625" y="1099950"/>
            <a:ext cx="1604059"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Missiles</a:t>
            </a:r>
          </a:p>
        </p:txBody>
      </p:sp>
      <p:sp>
        <p:nvSpPr>
          <p:cNvPr id="7" name="Rectangle 6">
            <a:extLst>
              <a:ext uri="{FF2B5EF4-FFF2-40B4-BE49-F238E27FC236}">
                <a16:creationId xmlns:a16="http://schemas.microsoft.com/office/drawing/2014/main" id="{A7E5EA1D-E4FC-4EFB-98BD-3884B56CB585}"/>
              </a:ext>
            </a:extLst>
          </p:cNvPr>
          <p:cNvSpPr/>
          <p:nvPr/>
        </p:nvSpPr>
        <p:spPr>
          <a:xfrm>
            <a:off x="8742212" y="1099950"/>
            <a:ext cx="1885924"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Simulation</a:t>
            </a:r>
          </a:p>
        </p:txBody>
      </p:sp>
      <p:sp>
        <p:nvSpPr>
          <p:cNvPr id="8" name="Rectangle 7">
            <a:extLst>
              <a:ext uri="{FF2B5EF4-FFF2-40B4-BE49-F238E27FC236}">
                <a16:creationId xmlns:a16="http://schemas.microsoft.com/office/drawing/2014/main" id="{9EE6C9B8-8914-42B8-9FD1-42A03A659B3E}"/>
              </a:ext>
            </a:extLst>
          </p:cNvPr>
          <p:cNvSpPr/>
          <p:nvPr/>
        </p:nvSpPr>
        <p:spPr>
          <a:xfrm>
            <a:off x="381000" y="2238375"/>
            <a:ext cx="2977451" cy="4419600"/>
          </a:xfrm>
          <a:prstGeom prst="rect">
            <a:avLst/>
          </a:prstGeom>
          <a:solidFill>
            <a:schemeClr val="bg1">
              <a:lumMod val="50000"/>
            </a:schemeClr>
          </a:solidFill>
          <a:scene3d>
            <a:camera prst="orthographicFront"/>
            <a:lightRig rig="threePt" dir="t"/>
          </a:scene3d>
          <a:sp3d>
            <a:bevelT w="152400" h="50800" prst="softRoun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C574C88F-75AB-40E4-B623-FA40B51786B5}"/>
              </a:ext>
            </a:extLst>
          </p:cNvPr>
          <p:cNvSpPr txBox="1"/>
          <p:nvPr/>
        </p:nvSpPr>
        <p:spPr>
          <a:xfrm>
            <a:off x="381000" y="2238375"/>
            <a:ext cx="2977451" cy="2831544"/>
          </a:xfrm>
          <a:prstGeom prst="rect">
            <a:avLst/>
          </a:prstGeom>
          <a:noFill/>
        </p:spPr>
        <p:txBody>
          <a:bodyPr wrap="square" rtlCol="0">
            <a:spAutoFit/>
          </a:bodyPr>
          <a:lstStyle/>
          <a:p>
            <a:pPr algn="ctr"/>
            <a:r>
              <a:rPr lang="en-US" sz="1600" dirty="0">
                <a:ln w="0"/>
                <a:solidFill>
                  <a:schemeClr val="bg1"/>
                </a:solidFill>
                <a:effectLst>
                  <a:outerShdw blurRad="38100" dist="19050" dir="2700000" algn="tl" rotWithShape="0">
                    <a:schemeClr val="dk1">
                      <a:alpha val="40000"/>
                    </a:schemeClr>
                  </a:outerShdw>
                </a:effectLst>
                <a:hlinkClick r:id="rId3" action="ppaction://hlinksldjump">
                  <a:extLst>
                    <a:ext uri="{A12FA001-AC4F-418D-AE19-62706E023703}">
                      <ahyp:hlinkClr xmlns:ahyp="http://schemas.microsoft.com/office/drawing/2018/hyperlinkcolor" val="tx"/>
                    </a:ext>
                  </a:extLst>
                </a:hlinkClick>
              </a:rPr>
              <a:t>Prince </a:t>
            </a:r>
            <a:r>
              <a:rPr lang="en-US" sz="1600" dirty="0" err="1">
                <a:ln w="0"/>
                <a:solidFill>
                  <a:schemeClr val="bg1"/>
                </a:solidFill>
                <a:effectLst>
                  <a:outerShdw blurRad="38100" dist="19050" dir="2700000" algn="tl" rotWithShape="0">
                    <a:schemeClr val="dk1">
                      <a:alpha val="40000"/>
                    </a:schemeClr>
                  </a:outerShdw>
                </a:effectLst>
                <a:hlinkClick r:id="rId3" action="ppaction://hlinksldjump">
                  <a:extLst>
                    <a:ext uri="{A12FA001-AC4F-418D-AE19-62706E023703}">
                      <ahyp:hlinkClr xmlns:ahyp="http://schemas.microsoft.com/office/drawing/2018/hyperlinkcolor" val="tx"/>
                    </a:ext>
                  </a:extLst>
                </a:hlinkClick>
              </a:rPr>
              <a:t>Thrakath</a:t>
            </a:r>
            <a:r>
              <a:rPr lang="en-US" sz="1600" dirty="0">
                <a:ln w="0"/>
                <a:solidFill>
                  <a:schemeClr val="bg1"/>
                </a:solidFill>
                <a:effectLst>
                  <a:outerShdw blurRad="38100" dist="19050" dir="2700000" algn="tl" rotWithShape="0">
                    <a:schemeClr val="dk1">
                      <a:alpha val="40000"/>
                    </a:schemeClr>
                  </a:outerShdw>
                </a:effectLst>
                <a:hlinkClick r:id="rId3"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3"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3"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3"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4" action="ppaction://hlinksldjump">
                  <a:extLst>
                    <a:ext uri="{A12FA001-AC4F-418D-AE19-62706E023703}">
                      <ahyp:hlinkClr xmlns:ahyp="http://schemas.microsoft.com/office/drawing/2018/hyperlinkcolor" val="tx"/>
                    </a:ext>
                  </a:extLst>
                </a:hlinkClick>
              </a:rPr>
              <a:t>Bakhtoh</a:t>
            </a:r>
            <a:r>
              <a:rPr lang="en-US" sz="1600" dirty="0">
                <a:ln w="0"/>
                <a:solidFill>
                  <a:schemeClr val="bg1"/>
                </a:solidFill>
                <a:effectLst>
                  <a:outerShdw blurRad="38100" dist="19050" dir="2700000" algn="tl" rotWithShape="0">
                    <a:schemeClr val="dk1">
                      <a:alpha val="40000"/>
                    </a:schemeClr>
                  </a:outerShdw>
                </a:effectLst>
                <a:hlinkClick r:id="rId4"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4" action="ppaction://hlinksldjump">
                  <a:extLst>
                    <a:ext uri="{A12FA001-AC4F-418D-AE19-62706E023703}">
                      <ahyp:hlinkClr xmlns:ahyp="http://schemas.microsoft.com/office/drawing/2018/hyperlinkcolor" val="tx"/>
                    </a:ext>
                  </a:extLst>
                </a:hlinkClick>
              </a:rPr>
              <a:t>Redclaw</a:t>
            </a:r>
            <a:r>
              <a:rPr lang="en-US" sz="1600" dirty="0">
                <a:ln w="0"/>
                <a:solidFill>
                  <a:schemeClr val="bg1"/>
                </a:solidFill>
                <a:effectLst>
                  <a:outerShdw blurRad="38100" dist="19050" dir="2700000" algn="tl" rotWithShape="0">
                    <a:schemeClr val="dk1">
                      <a:alpha val="40000"/>
                    </a:schemeClr>
                  </a:outerShdw>
                </a:effectLst>
                <a:hlinkClick r:id="rId4"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4"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4"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4" action="ppaction://hlinksldjump">
                  <a:extLst>
                    <a:ext uri="{A12FA001-AC4F-418D-AE19-62706E023703}">
                      <ahyp:hlinkClr xmlns:ahyp="http://schemas.microsoft.com/office/drawing/2018/hyperlinkcolor" val="tx"/>
                    </a:ext>
                  </a:extLst>
                </a:hlinkClick>
              </a:rPr>
              <a:t>Kiranka</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Bhurak</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Starkiller</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5" action="ppaction://hlinksldjump">
                  <a:extLst>
                    <a:ext uri="{A12FA001-AC4F-418D-AE19-62706E023703}">
                      <ahyp:hlinkClr xmlns:ahyp="http://schemas.microsoft.com/office/drawing/2018/hyperlinkcolor" val="tx"/>
                    </a:ext>
                  </a:extLst>
                </a:hlinkClick>
              </a:rPr>
              <a:t>Sihkag</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Dakhath</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6" action="ppaction://hlinksldjump">
                  <a:extLst>
                    <a:ext uri="{A12FA001-AC4F-418D-AE19-62706E023703}">
                      <ahyp:hlinkClr xmlns:ahyp="http://schemas.microsoft.com/office/drawing/2018/hyperlinkcolor" val="tx"/>
                    </a:ext>
                  </a:extLst>
                </a:hlinkClick>
              </a:rPr>
              <a:t>Caxki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Khajja</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7" action="ppaction://hlinksldjump">
                  <a:extLst>
                    <a:ext uri="{A12FA001-AC4F-418D-AE19-62706E023703}">
                      <ahyp:hlinkClr xmlns:ahyp="http://schemas.microsoft.com/office/drawing/2018/hyperlinkcolor" val="tx"/>
                    </a:ext>
                  </a:extLst>
                </a:hlinkClick>
              </a:rPr>
              <a:t>Ja’Targk</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Ja’Trosh</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“Long Fang”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nar</a:t>
            </a:r>
            <a:r>
              <a:rPr lang="en-US" sz="1600" dirty="0">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 </a:t>
            </a:r>
            <a:r>
              <a:rPr lang="en-US" sz="1600" dirty="0" err="1">
                <a:ln w="0"/>
                <a:solidFill>
                  <a:schemeClr val="bg1"/>
                </a:solidFill>
                <a:effectLst>
                  <a:outerShdw blurRad="38100" dist="19050" dir="2700000" algn="tl" rotWithShape="0">
                    <a:schemeClr val="dk1">
                      <a:alpha val="40000"/>
                    </a:schemeClr>
                  </a:outerShdw>
                </a:effectLst>
                <a:hlinkClick r:id="rId8" action="ppaction://hlinksldjump">
                  <a:extLst>
                    <a:ext uri="{A12FA001-AC4F-418D-AE19-62706E023703}">
                      <ahyp:hlinkClr xmlns:ahyp="http://schemas.microsoft.com/office/drawing/2018/hyperlinkcolor" val="tx"/>
                    </a:ext>
                  </a:extLst>
                </a:hlinkClick>
              </a:rPr>
              <a:t>Caxkai</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9" action="ppaction://hlinksldjump">
                  <a:extLst>
                    <a:ext uri="{A12FA001-AC4F-418D-AE19-62706E023703}">
                      <ahyp:hlinkClr xmlns:ahyp="http://schemas.microsoft.com/office/drawing/2018/hyperlinkcolor" val="tx"/>
                    </a:ext>
                  </a:extLst>
                </a:hlinkClick>
              </a:rPr>
              <a:t>First Tooth</a:t>
            </a:r>
            <a:endParaRPr lang="en-US" sz="1600" dirty="0">
              <a:ln w="0"/>
              <a:solidFill>
                <a:schemeClr val="bg1"/>
              </a:solidFill>
              <a:effectLst>
                <a:outerShdw blurRad="38100" dist="19050" dir="2700000" algn="tl" rotWithShape="0">
                  <a:schemeClr val="dk1">
                    <a:alpha val="40000"/>
                  </a:schemeClr>
                </a:outerShdw>
              </a:effectLst>
            </a:endParaRPr>
          </a:p>
          <a:p>
            <a:pPr algn="ctr"/>
            <a:r>
              <a:rPr lang="en-US" sz="1600" dirty="0">
                <a:ln w="0"/>
                <a:solidFill>
                  <a:schemeClr val="bg1"/>
                </a:solidFill>
                <a:effectLst>
                  <a:outerShdw blurRad="38100" dist="19050" dir="2700000" algn="tl" rotWithShape="0">
                    <a:schemeClr val="dk1">
                      <a:alpha val="40000"/>
                    </a:schemeClr>
                  </a:outerShdw>
                </a:effectLst>
                <a:hlinkClick r:id="rId10" action="ppaction://hlinksldjump">
                  <a:extLst>
                    <a:ext uri="{A12FA001-AC4F-418D-AE19-62706E023703}">
                      <ahyp:hlinkClr xmlns:ahyp="http://schemas.microsoft.com/office/drawing/2018/hyperlinkcolor" val="tx"/>
                    </a:ext>
                  </a:extLst>
                </a:hlinkClick>
              </a:rPr>
              <a:t>Primary Fang</a:t>
            </a:r>
            <a:endParaRPr lang="en-US" sz="1600" dirty="0">
              <a:ln w="0"/>
              <a:solidFill>
                <a:schemeClr val="bg1"/>
              </a:solidFill>
              <a:effectLst>
                <a:outerShdw blurRad="38100" dist="19050" dir="2700000" algn="tl" rotWithShape="0">
                  <a:schemeClr val="dk1">
                    <a:alpha val="40000"/>
                  </a:schemeClr>
                </a:outerShdw>
              </a:effectLst>
            </a:endParaRPr>
          </a:p>
          <a:p>
            <a:endParaRPr lang="en-US" sz="1600" dirty="0"/>
          </a:p>
          <a:p>
            <a:endParaRPr lang="en-US" sz="1600" dirty="0"/>
          </a:p>
          <a:p>
            <a:endParaRPr lang="en-US" dirty="0"/>
          </a:p>
        </p:txBody>
      </p:sp>
      <p:pic>
        <p:nvPicPr>
          <p:cNvPr id="11" name="Picture 10">
            <a:extLst>
              <a:ext uri="{FF2B5EF4-FFF2-40B4-BE49-F238E27FC236}">
                <a16:creationId xmlns:a16="http://schemas.microsoft.com/office/drawing/2014/main" id="{F4C4E62A-1A20-4F9E-800E-DE9D4666F81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374451" y="2913497"/>
            <a:ext cx="3159860" cy="3876094"/>
          </a:xfrm>
          <a:prstGeom prst="rect">
            <a:avLst/>
          </a:prstGeom>
        </p:spPr>
      </p:pic>
      <p:sp>
        <p:nvSpPr>
          <p:cNvPr id="12" name="Rectangle 11">
            <a:extLst>
              <a:ext uri="{FF2B5EF4-FFF2-40B4-BE49-F238E27FC236}">
                <a16:creationId xmlns:a16="http://schemas.microsoft.com/office/drawing/2014/main" id="{D1566E8E-17A4-4F96-9D51-0DCBBBD24760}"/>
              </a:ext>
            </a:extLst>
          </p:cNvPr>
          <p:cNvSpPr/>
          <p:nvPr/>
        </p:nvSpPr>
        <p:spPr>
          <a:xfrm>
            <a:off x="6677799" y="2162175"/>
            <a:ext cx="1941557" cy="584775"/>
          </a:xfrm>
          <a:prstGeom prst="rect">
            <a:avLst/>
          </a:prstGeom>
          <a:noFill/>
        </p:spPr>
        <p:txBody>
          <a:bodyPr wrap="none" lIns="91440" tIns="45720" rIns="91440" bIns="45720">
            <a:spAutoFit/>
          </a:bodyPr>
          <a:lstStyle/>
          <a:p>
            <a:pPr algn="ctr"/>
            <a:r>
              <a:rPr lang="en-US" sz="3200" b="0" cap="none" spc="0" dirty="0">
                <a:ln w="0"/>
                <a:solidFill>
                  <a:schemeClr val="bg1"/>
                </a:solidFill>
                <a:effectLst>
                  <a:outerShdw blurRad="38100" dist="19050" dir="2700000" algn="tl" rotWithShape="0">
                    <a:schemeClr val="dk1">
                      <a:alpha val="40000"/>
                    </a:schemeClr>
                  </a:outerShdw>
                </a:effectLst>
              </a:rPr>
              <a:t>First Tooth</a:t>
            </a:r>
          </a:p>
        </p:txBody>
      </p:sp>
      <p:sp>
        <p:nvSpPr>
          <p:cNvPr id="14" name="Rectangle 13">
            <a:extLst>
              <a:ext uri="{FF2B5EF4-FFF2-40B4-BE49-F238E27FC236}">
                <a16:creationId xmlns:a16="http://schemas.microsoft.com/office/drawing/2014/main" id="{9BFDA3A5-D2D3-4795-BCF6-4E88A33F52BB}"/>
              </a:ext>
            </a:extLst>
          </p:cNvPr>
          <p:cNvSpPr/>
          <p:nvPr/>
        </p:nvSpPr>
        <p:spPr>
          <a:xfrm>
            <a:off x="3796568" y="2746950"/>
            <a:ext cx="1128835"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Pilot Skill</a:t>
            </a:r>
          </a:p>
        </p:txBody>
      </p:sp>
      <p:sp>
        <p:nvSpPr>
          <p:cNvPr id="15" name="Rectangle 14">
            <a:extLst>
              <a:ext uri="{FF2B5EF4-FFF2-40B4-BE49-F238E27FC236}">
                <a16:creationId xmlns:a16="http://schemas.microsoft.com/office/drawing/2014/main" id="{A44F449E-C1C1-4CF2-ACDD-1B94EF340E31}"/>
              </a:ext>
            </a:extLst>
          </p:cNvPr>
          <p:cNvSpPr/>
          <p:nvPr/>
        </p:nvSpPr>
        <p:spPr>
          <a:xfrm>
            <a:off x="4993518" y="2746950"/>
            <a:ext cx="1586973"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Gunnery Skill</a:t>
            </a:r>
          </a:p>
        </p:txBody>
      </p:sp>
      <p:sp>
        <p:nvSpPr>
          <p:cNvPr id="16" name="Rectangle 15">
            <a:extLst>
              <a:ext uri="{FF2B5EF4-FFF2-40B4-BE49-F238E27FC236}">
                <a16:creationId xmlns:a16="http://schemas.microsoft.com/office/drawing/2014/main" id="{24295EB2-6DE7-4240-BB16-32B99C140CE4}"/>
              </a:ext>
            </a:extLst>
          </p:cNvPr>
          <p:cNvSpPr/>
          <p:nvPr/>
        </p:nvSpPr>
        <p:spPr>
          <a:xfrm>
            <a:off x="6648607" y="2746950"/>
            <a:ext cx="765852" cy="400110"/>
          </a:xfrm>
          <a:prstGeom prst="rect">
            <a:avLst/>
          </a:prstGeom>
          <a:noFill/>
        </p:spPr>
        <p:txBody>
          <a:bodyPr wrap="non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Psych</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F7E4299-8AB2-4A7F-BC45-C6CA12499579}"/>
              </a:ext>
            </a:extLst>
          </p:cNvPr>
          <p:cNvSpPr/>
          <p:nvPr/>
        </p:nvSpPr>
        <p:spPr>
          <a:xfrm>
            <a:off x="7482574" y="2746950"/>
            <a:ext cx="1442351" cy="400110"/>
          </a:xfrm>
          <a:prstGeom prst="rect">
            <a:avLst/>
          </a:prstGeom>
          <a:noFill/>
        </p:spPr>
        <p:txBody>
          <a:bodyPr wrap="square" lIns="91440" tIns="45720" rIns="91440" bIns="45720">
            <a:spAutoFit/>
          </a:bodyPr>
          <a:lstStyle/>
          <a:p>
            <a:pPr algn="ctr"/>
            <a:r>
              <a:rPr lang="en-US" sz="2000" dirty="0">
                <a:ln w="0"/>
                <a:solidFill>
                  <a:schemeClr val="bg1"/>
                </a:solidFill>
                <a:effectLst>
                  <a:outerShdw blurRad="38100" dist="19050" dir="2700000" algn="tl" rotWithShape="0">
                    <a:schemeClr val="dk1">
                      <a:alpha val="40000"/>
                    </a:schemeClr>
                  </a:outerShdw>
                </a:effectLst>
              </a:rPr>
              <a:t>Pilot Ability:</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18" name="Rectangle 17">
            <a:extLst>
              <a:ext uri="{FF2B5EF4-FFF2-40B4-BE49-F238E27FC236}">
                <a16:creationId xmlns:a16="http://schemas.microsoft.com/office/drawing/2014/main" id="{6928E7DD-1A25-4C2F-8B76-600034ECCB59}"/>
              </a:ext>
            </a:extLst>
          </p:cNvPr>
          <p:cNvSpPr/>
          <p:nvPr/>
        </p:nvSpPr>
        <p:spPr>
          <a:xfrm>
            <a:off x="417728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3</a:t>
            </a:r>
          </a:p>
        </p:txBody>
      </p:sp>
      <p:sp>
        <p:nvSpPr>
          <p:cNvPr id="19" name="Rectangle 18">
            <a:extLst>
              <a:ext uri="{FF2B5EF4-FFF2-40B4-BE49-F238E27FC236}">
                <a16:creationId xmlns:a16="http://schemas.microsoft.com/office/drawing/2014/main" id="{3EFAFBF7-7C6B-47A3-AD85-09544281C631}"/>
              </a:ext>
            </a:extLst>
          </p:cNvPr>
          <p:cNvSpPr/>
          <p:nvPr/>
        </p:nvSpPr>
        <p:spPr>
          <a:xfrm>
            <a:off x="5450902"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2</a:t>
            </a:r>
          </a:p>
        </p:txBody>
      </p:sp>
      <p:sp>
        <p:nvSpPr>
          <p:cNvPr id="20" name="Rectangle 19">
            <a:extLst>
              <a:ext uri="{FF2B5EF4-FFF2-40B4-BE49-F238E27FC236}">
                <a16:creationId xmlns:a16="http://schemas.microsoft.com/office/drawing/2014/main" id="{AFF535F0-EDCB-4D37-9963-1A5FC000DAAB}"/>
              </a:ext>
            </a:extLst>
          </p:cNvPr>
          <p:cNvSpPr/>
          <p:nvPr/>
        </p:nvSpPr>
        <p:spPr>
          <a:xfrm>
            <a:off x="6847828" y="3001241"/>
            <a:ext cx="367409" cy="523220"/>
          </a:xfrm>
          <a:prstGeom prst="rect">
            <a:avLst/>
          </a:prstGeom>
          <a:noFill/>
        </p:spPr>
        <p:txBody>
          <a:bodyPr wrap="none" lIns="91440" tIns="45720" rIns="91440" bIns="45720">
            <a:spAutoFit/>
          </a:bodyPr>
          <a:lstStyle/>
          <a:p>
            <a:pPr algn="ctr"/>
            <a:r>
              <a:rPr lang="en-US" sz="2800" b="0" cap="none" spc="0" dirty="0">
                <a:ln w="0"/>
                <a:solidFill>
                  <a:schemeClr val="bg1"/>
                </a:solidFill>
                <a:effectLst>
                  <a:outerShdw blurRad="38100" dist="19050" dir="2700000" algn="tl" rotWithShape="0">
                    <a:schemeClr val="dk1">
                      <a:alpha val="40000"/>
                    </a:schemeClr>
                  </a:outerShdw>
                </a:effectLst>
              </a:rPr>
              <a:t>4</a:t>
            </a:r>
          </a:p>
        </p:txBody>
      </p:sp>
      <p:sp>
        <p:nvSpPr>
          <p:cNvPr id="22" name="Rectangle 21">
            <a:extLst>
              <a:ext uri="{FF2B5EF4-FFF2-40B4-BE49-F238E27FC236}">
                <a16:creationId xmlns:a16="http://schemas.microsoft.com/office/drawing/2014/main" id="{34EC0C7E-868C-4EBC-B42D-4C0A087B9240}"/>
              </a:ext>
            </a:extLst>
          </p:cNvPr>
          <p:cNvSpPr/>
          <p:nvPr/>
        </p:nvSpPr>
        <p:spPr>
          <a:xfrm>
            <a:off x="3701606" y="2320095"/>
            <a:ext cx="709168"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Cost:</a:t>
            </a:r>
          </a:p>
        </p:txBody>
      </p:sp>
      <p:sp>
        <p:nvSpPr>
          <p:cNvPr id="23" name="Rectangle 22">
            <a:extLst>
              <a:ext uri="{FF2B5EF4-FFF2-40B4-BE49-F238E27FC236}">
                <a16:creationId xmlns:a16="http://schemas.microsoft.com/office/drawing/2014/main" id="{27985BE6-A3C1-4C16-80EA-6AA402077B1D}"/>
              </a:ext>
            </a:extLst>
          </p:cNvPr>
          <p:cNvSpPr/>
          <p:nvPr/>
        </p:nvSpPr>
        <p:spPr>
          <a:xfrm>
            <a:off x="4332585" y="2320095"/>
            <a:ext cx="444352" cy="400110"/>
          </a:xfrm>
          <a:prstGeom prst="rect">
            <a:avLst/>
          </a:prstGeom>
          <a:noFill/>
        </p:spPr>
        <p:txBody>
          <a:bodyPr wrap="none" lIns="91440" tIns="45720" rIns="91440" bIns="45720">
            <a:spAutoFit/>
          </a:bodyPr>
          <a:lstStyle/>
          <a:p>
            <a:pPr algn="ctr"/>
            <a:r>
              <a:rPr lang="en-US" sz="2000" b="0" cap="none" spc="0" dirty="0">
                <a:ln w="0"/>
                <a:solidFill>
                  <a:schemeClr val="bg1"/>
                </a:solidFill>
                <a:effectLst>
                  <a:outerShdw blurRad="38100" dist="19050" dir="2700000" algn="tl" rotWithShape="0">
                    <a:schemeClr val="dk1">
                      <a:alpha val="40000"/>
                    </a:schemeClr>
                  </a:outerShdw>
                </a:effectLst>
              </a:rPr>
              <a:t>45</a:t>
            </a:r>
          </a:p>
        </p:txBody>
      </p:sp>
      <p:sp>
        <p:nvSpPr>
          <p:cNvPr id="24" name="Rectangle 23">
            <a:hlinkClick r:id="rId12" action="ppaction://hlinksldjump"/>
            <a:extLst>
              <a:ext uri="{FF2B5EF4-FFF2-40B4-BE49-F238E27FC236}">
                <a16:creationId xmlns:a16="http://schemas.microsoft.com/office/drawing/2014/main" id="{30550920-0069-4A69-A630-8B320B2347B0}"/>
              </a:ext>
            </a:extLst>
          </p:cNvPr>
          <p:cNvSpPr/>
          <p:nvPr/>
        </p:nvSpPr>
        <p:spPr>
          <a:xfrm>
            <a:off x="4832576" y="1706972"/>
            <a:ext cx="2711157" cy="399834"/>
          </a:xfrm>
          <a:prstGeom prst="rect">
            <a:avLst/>
          </a:prstGeom>
          <a:scene3d>
            <a:camera prst="orthographicFront"/>
            <a:lightRig rig="threePt" dir="t"/>
          </a:scene3d>
          <a:sp3d>
            <a:bevelT prst="angle"/>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Load Confederation Pilots</a:t>
            </a:r>
          </a:p>
        </p:txBody>
      </p:sp>
    </p:spTree>
    <p:extLst>
      <p:ext uri="{BB962C8B-B14F-4D97-AF65-F5344CB8AC3E}">
        <p14:creationId xmlns:p14="http://schemas.microsoft.com/office/powerpoint/2010/main" val="41831680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TotalTime>
  <Words>1105</Words>
  <Application>Microsoft Office PowerPoint</Application>
  <PresentationFormat>Widescreen</PresentationFormat>
  <Paragraphs>375</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Cividanes</dc:creator>
  <cp:lastModifiedBy>Michael Cividanes</cp:lastModifiedBy>
  <cp:revision>1</cp:revision>
  <dcterms:created xsi:type="dcterms:W3CDTF">2019-04-11T05:22:57Z</dcterms:created>
  <dcterms:modified xsi:type="dcterms:W3CDTF">2019-04-12T23:43:14Z</dcterms:modified>
</cp:coreProperties>
</file>